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70" r:id="rId5"/>
    <p:sldId id="268" r:id="rId6"/>
    <p:sldId id="267" r:id="rId7"/>
    <p:sldId id="269" r:id="rId8"/>
    <p:sldId id="263" r:id="rId9"/>
    <p:sldId id="257" r:id="rId10"/>
    <p:sldId id="260" r:id="rId11"/>
    <p:sldId id="271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AA4D8-F5EE-4D4C-9F1F-3059A51C56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BFB9831-6599-4535-88CE-43F7F7922B4E}">
      <dgm:prSet/>
      <dgm:spPr/>
      <dgm:t>
        <a:bodyPr/>
        <a:lstStyle/>
        <a:p>
          <a:pPr rtl="0"/>
          <a:r>
            <a:rPr lang="es-ES" dirty="0" smtClean="0"/>
            <a:t>Es un programa regional de cooperación técnica de la Comisión Europea para la </a:t>
          </a:r>
          <a:r>
            <a:rPr lang="es-ES" b="1" cap="small" baseline="0" dirty="0" smtClean="0"/>
            <a:t>Promoción De La  Cohesión Social</a:t>
          </a:r>
          <a:r>
            <a:rPr lang="es-ES" b="1" dirty="0" smtClean="0"/>
            <a:t> </a:t>
          </a:r>
          <a:r>
            <a:rPr lang="es-ES" dirty="0" smtClean="0"/>
            <a:t>en América Latina, que </a:t>
          </a:r>
          <a:r>
            <a:rPr lang="es-ES" b="1" dirty="0" smtClean="0"/>
            <a:t>pretende </a:t>
          </a:r>
          <a:r>
            <a:rPr lang="es-ES" b="1" cap="small" baseline="0" dirty="0" smtClean="0"/>
            <a:t>promover un diálogo euro-latinoamericano de políticas públicas </a:t>
          </a:r>
          <a:r>
            <a:rPr lang="es-ES" dirty="0" smtClean="0"/>
            <a:t>en torno a la cohesión social. </a:t>
          </a:r>
          <a:endParaRPr lang="es-ES" dirty="0"/>
        </a:p>
      </dgm:t>
    </dgm:pt>
    <dgm:pt modelId="{A18431D5-9E78-4AB0-9935-E6A5FCCD18A3}" type="parTrans" cxnId="{91303BD3-3A9A-4A30-B210-5D05DB4E63D4}">
      <dgm:prSet/>
      <dgm:spPr/>
      <dgm:t>
        <a:bodyPr/>
        <a:lstStyle/>
        <a:p>
          <a:endParaRPr lang="es-ES"/>
        </a:p>
      </dgm:t>
    </dgm:pt>
    <dgm:pt modelId="{54C08558-7101-48CD-990D-62B5BCC4F41F}" type="sibTrans" cxnId="{91303BD3-3A9A-4A30-B210-5D05DB4E63D4}">
      <dgm:prSet/>
      <dgm:spPr/>
      <dgm:t>
        <a:bodyPr/>
        <a:lstStyle/>
        <a:p>
          <a:endParaRPr lang="es-ES"/>
        </a:p>
      </dgm:t>
    </dgm:pt>
    <dgm:pt modelId="{44A09E23-72EF-42AA-B808-F3D2C50CBAAA}" type="pres">
      <dgm:prSet presAssocID="{27BAA4D8-F5EE-4D4C-9F1F-3059A51C56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749FC2-613F-4194-A8BE-DC528954B734}" type="pres">
      <dgm:prSet presAssocID="{6BFB9831-6599-4535-88CE-43F7F7922B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303BD3-3A9A-4A30-B210-5D05DB4E63D4}" srcId="{27BAA4D8-F5EE-4D4C-9F1F-3059A51C567E}" destId="{6BFB9831-6599-4535-88CE-43F7F7922B4E}" srcOrd="0" destOrd="0" parTransId="{A18431D5-9E78-4AB0-9935-E6A5FCCD18A3}" sibTransId="{54C08558-7101-48CD-990D-62B5BCC4F41F}"/>
    <dgm:cxn modelId="{9531C255-8521-4B51-9401-2D398FE3FC76}" type="presOf" srcId="{6BFB9831-6599-4535-88CE-43F7F7922B4E}" destId="{5C749FC2-613F-4194-A8BE-DC528954B734}" srcOrd="0" destOrd="0" presId="urn:microsoft.com/office/officeart/2005/8/layout/vList2"/>
    <dgm:cxn modelId="{C82B1500-29EC-4BD9-9E35-6D6A8282D3C1}" type="presOf" srcId="{27BAA4D8-F5EE-4D4C-9F1F-3059A51C567E}" destId="{44A09E23-72EF-42AA-B808-F3D2C50CBAAA}" srcOrd="0" destOrd="0" presId="urn:microsoft.com/office/officeart/2005/8/layout/vList2"/>
    <dgm:cxn modelId="{C140C47C-693D-4B59-A878-AEBB205299F2}" type="presParOf" srcId="{44A09E23-72EF-42AA-B808-F3D2C50CBAAA}" destId="{5C749FC2-613F-4194-A8BE-DC528954B7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E82256-5279-4F10-ADC1-505A42438F3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55DA3F3-7C82-4107-9249-D2078BA024CF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cap="small" baseline="0" dirty="0" smtClean="0"/>
            <a:t>Guía Metodológica MIDEPLAN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cap="small" baseline="0" dirty="0" smtClean="0"/>
            <a:t>Planes Regionales</a:t>
          </a:r>
        </a:p>
      </dgm:t>
    </dgm:pt>
    <dgm:pt modelId="{68D2E79E-848B-40BA-A6A0-68BD5CE17F07}" type="parTrans" cxnId="{387E368C-51EB-4064-8FC0-7DB6026B35E2}">
      <dgm:prSet/>
      <dgm:spPr/>
      <dgm:t>
        <a:bodyPr/>
        <a:lstStyle/>
        <a:p>
          <a:endParaRPr lang="es-ES"/>
        </a:p>
      </dgm:t>
    </dgm:pt>
    <dgm:pt modelId="{33915A4F-B724-4B1D-A524-497EB74D9982}" type="sibTrans" cxnId="{387E368C-51EB-4064-8FC0-7DB6026B35E2}">
      <dgm:prSet/>
      <dgm:spPr/>
      <dgm:t>
        <a:bodyPr/>
        <a:lstStyle/>
        <a:p>
          <a:endParaRPr lang="es-ES"/>
        </a:p>
      </dgm:t>
    </dgm:pt>
    <dgm:pt modelId="{0EB6D04B-47B1-40CD-991F-0A2FC1471537}" type="pres">
      <dgm:prSet presAssocID="{BBE82256-5279-4F10-ADC1-505A42438F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B9A7EC-ED98-4B5B-9B23-A6D61B434E32}" type="pres">
      <dgm:prSet presAssocID="{955DA3F3-7C82-4107-9249-D2078BA024CF}" presName="parentText" presStyleLbl="node1" presStyleIdx="0" presStyleCnt="1" custLinFactY="100000" custLinFactNeighborX="1569" custLinFactNeighborY="1127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099FD5-E440-4EF0-93F4-D44D2F1090AE}" type="presOf" srcId="{955DA3F3-7C82-4107-9249-D2078BA024CF}" destId="{60B9A7EC-ED98-4B5B-9B23-A6D61B434E32}" srcOrd="0" destOrd="0" presId="urn:microsoft.com/office/officeart/2005/8/layout/vList2"/>
    <dgm:cxn modelId="{0F90194E-C5F0-409C-9990-1E3DF110A1AB}" type="presOf" srcId="{BBE82256-5279-4F10-ADC1-505A42438F3D}" destId="{0EB6D04B-47B1-40CD-991F-0A2FC1471537}" srcOrd="0" destOrd="0" presId="urn:microsoft.com/office/officeart/2005/8/layout/vList2"/>
    <dgm:cxn modelId="{387E368C-51EB-4064-8FC0-7DB6026B35E2}" srcId="{BBE82256-5279-4F10-ADC1-505A42438F3D}" destId="{955DA3F3-7C82-4107-9249-D2078BA024CF}" srcOrd="0" destOrd="0" parTransId="{68D2E79E-848B-40BA-A6A0-68BD5CE17F07}" sibTransId="{33915A4F-B724-4B1D-A524-497EB74D9982}"/>
    <dgm:cxn modelId="{A7353372-FA0B-4AAA-9FED-21738DB1DD4A}" type="presParOf" srcId="{0EB6D04B-47B1-40CD-991F-0A2FC1471537}" destId="{60B9A7EC-ED98-4B5B-9B23-A6D61B434E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4BD3B-53A6-4CB4-97D6-3E9A8C18ECEE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71F1D9B-9224-4ACE-9F91-539ABADDCEBE}">
      <dgm:prSet/>
      <dgm:spPr/>
      <dgm:t>
        <a:bodyPr/>
        <a:lstStyle/>
        <a:p>
          <a:pPr rtl="0"/>
          <a:r>
            <a:rPr lang="es-ES" smtClean="0"/>
            <a:t>Es un programa guiado por la demanda, los intereses y las prioridades de los países latinoamericanos; </a:t>
          </a:r>
          <a:endParaRPr lang="es-ES"/>
        </a:p>
      </dgm:t>
    </dgm:pt>
    <dgm:pt modelId="{1AB012A3-C1F8-4D73-A854-70596C1F84C3}" type="parTrans" cxnId="{C75B6146-307D-49B7-AF48-5D0D3A9D6FDB}">
      <dgm:prSet/>
      <dgm:spPr/>
      <dgm:t>
        <a:bodyPr/>
        <a:lstStyle/>
        <a:p>
          <a:endParaRPr lang="es-ES"/>
        </a:p>
      </dgm:t>
    </dgm:pt>
    <dgm:pt modelId="{CFD16253-A0CA-4478-A606-2AD7C5FD79A8}" type="sibTrans" cxnId="{C75B6146-307D-49B7-AF48-5D0D3A9D6FDB}">
      <dgm:prSet/>
      <dgm:spPr/>
      <dgm:t>
        <a:bodyPr/>
        <a:lstStyle/>
        <a:p>
          <a:endParaRPr lang="es-ES"/>
        </a:p>
      </dgm:t>
    </dgm:pt>
    <dgm:pt modelId="{791C2034-9BF1-4402-B05D-348A3C9570D0}">
      <dgm:prSet/>
      <dgm:spPr/>
      <dgm:t>
        <a:bodyPr/>
        <a:lstStyle/>
        <a:p>
          <a:pPr rtl="0"/>
          <a:r>
            <a:rPr lang="es-ES" dirty="0" smtClean="0"/>
            <a:t>orientado a la obtención de resultados (cambios en las políticas públicas, bien en su fase de reforma o de implementación); </a:t>
          </a:r>
          <a:endParaRPr lang="es-ES" dirty="0"/>
        </a:p>
      </dgm:t>
    </dgm:pt>
    <dgm:pt modelId="{8CAF4FA4-33F0-4927-A8A1-B8E740AC2EA6}" type="parTrans" cxnId="{C6391222-390E-46DD-92B1-740EA34CD369}">
      <dgm:prSet/>
      <dgm:spPr/>
      <dgm:t>
        <a:bodyPr/>
        <a:lstStyle/>
        <a:p>
          <a:endParaRPr lang="es-ES"/>
        </a:p>
      </dgm:t>
    </dgm:pt>
    <dgm:pt modelId="{4C298ADA-5415-48D4-94A6-5BF3F47A5B61}" type="sibTrans" cxnId="{C6391222-390E-46DD-92B1-740EA34CD369}">
      <dgm:prSet/>
      <dgm:spPr/>
      <dgm:t>
        <a:bodyPr/>
        <a:lstStyle/>
        <a:p>
          <a:endParaRPr lang="es-ES"/>
        </a:p>
      </dgm:t>
    </dgm:pt>
    <dgm:pt modelId="{D0CA45D0-B274-4533-A0A3-A6CF5401C4C1}">
      <dgm:prSet/>
      <dgm:spPr/>
      <dgm:t>
        <a:bodyPr/>
        <a:lstStyle/>
        <a:p>
          <a:pPr rtl="0"/>
          <a:r>
            <a:rPr lang="es-ES" smtClean="0"/>
            <a:t>con enfoque  regional, abordando retos comunes a diversos países, pero aportando soluciones contextualizadas, </a:t>
          </a:r>
          <a:endParaRPr lang="es-ES"/>
        </a:p>
      </dgm:t>
    </dgm:pt>
    <dgm:pt modelId="{136691D5-C268-4990-985D-EA2F2B18FB7A}" type="parTrans" cxnId="{B71B57A8-0CEF-416D-B6AD-53515A9D11C4}">
      <dgm:prSet/>
      <dgm:spPr/>
      <dgm:t>
        <a:bodyPr/>
        <a:lstStyle/>
        <a:p>
          <a:endParaRPr lang="es-ES"/>
        </a:p>
      </dgm:t>
    </dgm:pt>
    <dgm:pt modelId="{4650BD47-9F7A-4160-89BF-6794B2E6B0AF}" type="sibTrans" cxnId="{B71B57A8-0CEF-416D-B6AD-53515A9D11C4}">
      <dgm:prSet/>
      <dgm:spPr/>
      <dgm:t>
        <a:bodyPr/>
        <a:lstStyle/>
        <a:p>
          <a:endParaRPr lang="es-ES"/>
        </a:p>
      </dgm:t>
    </dgm:pt>
    <dgm:pt modelId="{8C51E57B-69B5-42F5-AE86-477737E1076F}">
      <dgm:prSet/>
      <dgm:spPr/>
      <dgm:t>
        <a:bodyPr/>
        <a:lstStyle/>
        <a:p>
          <a:pPr rtl="0"/>
          <a:r>
            <a:rPr lang="es-ES" smtClean="0"/>
            <a:t>y promoviendo la cooperación triangular y sur-sur.</a:t>
          </a:r>
          <a:endParaRPr lang="es-ES"/>
        </a:p>
      </dgm:t>
    </dgm:pt>
    <dgm:pt modelId="{AF8A832B-BDD9-4ABA-83AC-5A65DA11DBA6}" type="parTrans" cxnId="{78822CE5-BDF2-4C51-9329-272732214DB6}">
      <dgm:prSet/>
      <dgm:spPr/>
      <dgm:t>
        <a:bodyPr/>
        <a:lstStyle/>
        <a:p>
          <a:endParaRPr lang="es-ES"/>
        </a:p>
      </dgm:t>
    </dgm:pt>
    <dgm:pt modelId="{CCD27FA4-612F-4139-8E18-585FA45E86AD}" type="sibTrans" cxnId="{78822CE5-BDF2-4C51-9329-272732214DB6}">
      <dgm:prSet/>
      <dgm:spPr/>
      <dgm:t>
        <a:bodyPr/>
        <a:lstStyle/>
        <a:p>
          <a:endParaRPr lang="es-ES"/>
        </a:p>
      </dgm:t>
    </dgm:pt>
    <dgm:pt modelId="{08613E6D-D72A-4E25-813F-3865B473401A}" type="pres">
      <dgm:prSet presAssocID="{F144BD3B-53A6-4CB4-97D6-3E9A8C18EC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117669-39F5-4D00-9478-EB80BAC3129D}" type="pres">
      <dgm:prSet presAssocID="{F144BD3B-53A6-4CB4-97D6-3E9A8C18ECEE}" presName="fgShape" presStyleLbl="fgShp" presStyleIdx="0" presStyleCnt="1"/>
      <dgm:spPr/>
    </dgm:pt>
    <dgm:pt modelId="{6EAA6B05-7A4A-47A9-94B8-BEA58DB75B45}" type="pres">
      <dgm:prSet presAssocID="{F144BD3B-53A6-4CB4-97D6-3E9A8C18ECEE}" presName="linComp" presStyleCnt="0"/>
      <dgm:spPr/>
    </dgm:pt>
    <dgm:pt modelId="{4FF925DF-669E-4B76-A4FF-BD048882EC0F}" type="pres">
      <dgm:prSet presAssocID="{D71F1D9B-9224-4ACE-9F91-539ABADDCEBE}" presName="compNode" presStyleCnt="0"/>
      <dgm:spPr/>
    </dgm:pt>
    <dgm:pt modelId="{DB50DCFC-4D11-40D5-9C20-5743285C0EA6}" type="pres">
      <dgm:prSet presAssocID="{D71F1D9B-9224-4ACE-9F91-539ABADDCEBE}" presName="bkgdShape" presStyleLbl="node1" presStyleIdx="0" presStyleCnt="4"/>
      <dgm:spPr/>
      <dgm:t>
        <a:bodyPr/>
        <a:lstStyle/>
        <a:p>
          <a:endParaRPr lang="es-ES"/>
        </a:p>
      </dgm:t>
    </dgm:pt>
    <dgm:pt modelId="{D167149F-CF91-4632-B5BF-A48111A2A816}" type="pres">
      <dgm:prSet presAssocID="{D71F1D9B-9224-4ACE-9F91-539ABADDCEB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74FDA2-541C-4F1F-BBAE-63C23BF824A7}" type="pres">
      <dgm:prSet presAssocID="{D71F1D9B-9224-4ACE-9F91-539ABADDCEBE}" presName="invisiNode" presStyleLbl="node1" presStyleIdx="0" presStyleCnt="4"/>
      <dgm:spPr/>
    </dgm:pt>
    <dgm:pt modelId="{83191F42-2695-4F9B-8D5C-9F8514DDFE84}" type="pres">
      <dgm:prSet presAssocID="{D71F1D9B-9224-4ACE-9F91-539ABADDCEBE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CD252B9-ABE9-4CA3-9732-E5451BCA715E}" type="pres">
      <dgm:prSet presAssocID="{CFD16253-A0CA-4478-A606-2AD7C5FD79A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5F6B35B-E401-405A-BED1-5EDEDEBD2162}" type="pres">
      <dgm:prSet presAssocID="{791C2034-9BF1-4402-B05D-348A3C9570D0}" presName="compNode" presStyleCnt="0"/>
      <dgm:spPr/>
    </dgm:pt>
    <dgm:pt modelId="{E49899C2-B967-4FA9-8E19-598F287E3BE9}" type="pres">
      <dgm:prSet presAssocID="{791C2034-9BF1-4402-B05D-348A3C9570D0}" presName="bkgdShape" presStyleLbl="node1" presStyleIdx="1" presStyleCnt="4"/>
      <dgm:spPr/>
      <dgm:t>
        <a:bodyPr/>
        <a:lstStyle/>
        <a:p>
          <a:endParaRPr lang="es-ES"/>
        </a:p>
      </dgm:t>
    </dgm:pt>
    <dgm:pt modelId="{778119E8-2DD8-450D-BC3E-735A07C6126C}" type="pres">
      <dgm:prSet presAssocID="{791C2034-9BF1-4402-B05D-348A3C9570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A1DE10-D33A-49DE-A7CD-A83AA1342737}" type="pres">
      <dgm:prSet presAssocID="{791C2034-9BF1-4402-B05D-348A3C9570D0}" presName="invisiNode" presStyleLbl="node1" presStyleIdx="1" presStyleCnt="4"/>
      <dgm:spPr/>
    </dgm:pt>
    <dgm:pt modelId="{2CFEB5E1-B817-4BCE-A0A9-F9AFB177873E}" type="pres">
      <dgm:prSet presAssocID="{791C2034-9BF1-4402-B05D-348A3C9570D0}" presName="imagNode" presStyleLbl="fgImgPlace1" presStyleIdx="1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5541938-CDB1-4495-A59E-4A69548BE404}" type="pres">
      <dgm:prSet presAssocID="{4C298ADA-5415-48D4-94A6-5BF3F47A5B6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41F222A-C844-4EA0-8CC9-3B6E9B0D3A42}" type="pres">
      <dgm:prSet presAssocID="{D0CA45D0-B274-4533-A0A3-A6CF5401C4C1}" presName="compNode" presStyleCnt="0"/>
      <dgm:spPr/>
    </dgm:pt>
    <dgm:pt modelId="{61444106-C4F3-4329-B721-5AA127288103}" type="pres">
      <dgm:prSet presAssocID="{D0CA45D0-B274-4533-A0A3-A6CF5401C4C1}" presName="bkgdShape" presStyleLbl="node1" presStyleIdx="2" presStyleCnt="4"/>
      <dgm:spPr/>
      <dgm:t>
        <a:bodyPr/>
        <a:lstStyle/>
        <a:p>
          <a:endParaRPr lang="es-ES"/>
        </a:p>
      </dgm:t>
    </dgm:pt>
    <dgm:pt modelId="{3F92B7B6-2AA0-4CAC-9F76-AE88B4700F3B}" type="pres">
      <dgm:prSet presAssocID="{D0CA45D0-B274-4533-A0A3-A6CF5401C4C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F092C2-3456-470C-8D7F-56B3F973371E}" type="pres">
      <dgm:prSet presAssocID="{D0CA45D0-B274-4533-A0A3-A6CF5401C4C1}" presName="invisiNode" presStyleLbl="node1" presStyleIdx="2" presStyleCnt="4"/>
      <dgm:spPr/>
    </dgm:pt>
    <dgm:pt modelId="{9AB655F3-B61C-4C72-B0C0-C7560714B91E}" type="pres">
      <dgm:prSet presAssocID="{D0CA45D0-B274-4533-A0A3-A6CF5401C4C1}" presName="imagNode" presStyleLbl="fgImgPlace1" presStyleIdx="2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874E538-D181-4BBA-8411-3153FB634A36}" type="pres">
      <dgm:prSet presAssocID="{4650BD47-9F7A-4160-89BF-6794B2E6B0A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768E356-FF9E-462B-98F1-C998A63C081C}" type="pres">
      <dgm:prSet presAssocID="{8C51E57B-69B5-42F5-AE86-477737E1076F}" presName="compNode" presStyleCnt="0"/>
      <dgm:spPr/>
    </dgm:pt>
    <dgm:pt modelId="{E0AEFB43-3DFA-43D5-857B-5D28A15EBE4D}" type="pres">
      <dgm:prSet presAssocID="{8C51E57B-69B5-42F5-AE86-477737E1076F}" presName="bkgdShape" presStyleLbl="node1" presStyleIdx="3" presStyleCnt="4"/>
      <dgm:spPr/>
      <dgm:t>
        <a:bodyPr/>
        <a:lstStyle/>
        <a:p>
          <a:endParaRPr lang="es-ES"/>
        </a:p>
      </dgm:t>
    </dgm:pt>
    <dgm:pt modelId="{0BBB1F6F-24F9-4213-8956-B356752825E2}" type="pres">
      <dgm:prSet presAssocID="{8C51E57B-69B5-42F5-AE86-477737E1076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054169-3D33-4C51-8D97-ED740563A175}" type="pres">
      <dgm:prSet presAssocID="{8C51E57B-69B5-42F5-AE86-477737E1076F}" presName="invisiNode" presStyleLbl="node1" presStyleIdx="3" presStyleCnt="4"/>
      <dgm:spPr/>
    </dgm:pt>
    <dgm:pt modelId="{7A3B8A30-0841-410E-847D-85076F00829B}" type="pres">
      <dgm:prSet presAssocID="{8C51E57B-69B5-42F5-AE86-477737E1076F}" presName="imagNode" presStyleLbl="fgImgPlace1" presStyleIdx="3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78822CE5-BDF2-4C51-9329-272732214DB6}" srcId="{F144BD3B-53A6-4CB4-97D6-3E9A8C18ECEE}" destId="{8C51E57B-69B5-42F5-AE86-477737E1076F}" srcOrd="3" destOrd="0" parTransId="{AF8A832B-BDD9-4ABA-83AC-5A65DA11DBA6}" sibTransId="{CCD27FA4-612F-4139-8E18-585FA45E86AD}"/>
    <dgm:cxn modelId="{CCD24447-1BED-43D0-A4D5-D4D23FF2D0CB}" type="presOf" srcId="{F144BD3B-53A6-4CB4-97D6-3E9A8C18ECEE}" destId="{08613E6D-D72A-4E25-813F-3865B473401A}" srcOrd="0" destOrd="0" presId="urn:microsoft.com/office/officeart/2005/8/layout/hList7"/>
    <dgm:cxn modelId="{84887FFF-3A3B-449D-8903-FE7EC4CCA247}" type="presOf" srcId="{D71F1D9B-9224-4ACE-9F91-539ABADDCEBE}" destId="{D167149F-CF91-4632-B5BF-A48111A2A816}" srcOrd="1" destOrd="0" presId="urn:microsoft.com/office/officeart/2005/8/layout/hList7"/>
    <dgm:cxn modelId="{7CC8BD16-D0C9-40ED-AF3E-AE914BBE780A}" type="presOf" srcId="{D0CA45D0-B274-4533-A0A3-A6CF5401C4C1}" destId="{3F92B7B6-2AA0-4CAC-9F76-AE88B4700F3B}" srcOrd="1" destOrd="0" presId="urn:microsoft.com/office/officeart/2005/8/layout/hList7"/>
    <dgm:cxn modelId="{6CFF559C-EB5E-4B32-A5CF-3D6B423A3BFC}" type="presOf" srcId="{8C51E57B-69B5-42F5-AE86-477737E1076F}" destId="{E0AEFB43-3DFA-43D5-857B-5D28A15EBE4D}" srcOrd="0" destOrd="0" presId="urn:microsoft.com/office/officeart/2005/8/layout/hList7"/>
    <dgm:cxn modelId="{B71B57A8-0CEF-416D-B6AD-53515A9D11C4}" srcId="{F144BD3B-53A6-4CB4-97D6-3E9A8C18ECEE}" destId="{D0CA45D0-B274-4533-A0A3-A6CF5401C4C1}" srcOrd="2" destOrd="0" parTransId="{136691D5-C268-4990-985D-EA2F2B18FB7A}" sibTransId="{4650BD47-9F7A-4160-89BF-6794B2E6B0AF}"/>
    <dgm:cxn modelId="{C655A3FE-2F05-4096-8A6E-44294DFF7E33}" type="presOf" srcId="{CFD16253-A0CA-4478-A606-2AD7C5FD79A8}" destId="{5CD252B9-ABE9-4CA3-9732-E5451BCA715E}" srcOrd="0" destOrd="0" presId="urn:microsoft.com/office/officeart/2005/8/layout/hList7"/>
    <dgm:cxn modelId="{890F39DE-95C8-4823-A099-5796892303B1}" type="presOf" srcId="{791C2034-9BF1-4402-B05D-348A3C9570D0}" destId="{E49899C2-B967-4FA9-8E19-598F287E3BE9}" srcOrd="0" destOrd="0" presId="urn:microsoft.com/office/officeart/2005/8/layout/hList7"/>
    <dgm:cxn modelId="{C6391222-390E-46DD-92B1-740EA34CD369}" srcId="{F144BD3B-53A6-4CB4-97D6-3E9A8C18ECEE}" destId="{791C2034-9BF1-4402-B05D-348A3C9570D0}" srcOrd="1" destOrd="0" parTransId="{8CAF4FA4-33F0-4927-A8A1-B8E740AC2EA6}" sibTransId="{4C298ADA-5415-48D4-94A6-5BF3F47A5B61}"/>
    <dgm:cxn modelId="{4CCD602B-CC0B-4E81-96C6-914117DD3468}" type="presOf" srcId="{D71F1D9B-9224-4ACE-9F91-539ABADDCEBE}" destId="{DB50DCFC-4D11-40D5-9C20-5743285C0EA6}" srcOrd="0" destOrd="0" presId="urn:microsoft.com/office/officeart/2005/8/layout/hList7"/>
    <dgm:cxn modelId="{C867A0C4-6FCC-4077-86DF-7CB4CF9F6D91}" type="presOf" srcId="{4650BD47-9F7A-4160-89BF-6794B2E6B0AF}" destId="{2874E538-D181-4BBA-8411-3153FB634A36}" srcOrd="0" destOrd="0" presId="urn:microsoft.com/office/officeart/2005/8/layout/hList7"/>
    <dgm:cxn modelId="{C75B6146-307D-49B7-AF48-5D0D3A9D6FDB}" srcId="{F144BD3B-53A6-4CB4-97D6-3E9A8C18ECEE}" destId="{D71F1D9B-9224-4ACE-9F91-539ABADDCEBE}" srcOrd="0" destOrd="0" parTransId="{1AB012A3-C1F8-4D73-A854-70596C1F84C3}" sibTransId="{CFD16253-A0CA-4478-A606-2AD7C5FD79A8}"/>
    <dgm:cxn modelId="{7CD85EB0-410B-4667-BE8F-4549E5636F9F}" type="presOf" srcId="{4C298ADA-5415-48D4-94A6-5BF3F47A5B61}" destId="{05541938-CDB1-4495-A59E-4A69548BE404}" srcOrd="0" destOrd="0" presId="urn:microsoft.com/office/officeart/2005/8/layout/hList7"/>
    <dgm:cxn modelId="{DFE59DE3-6CCA-4BBF-8B9E-D3946312F6DC}" type="presOf" srcId="{8C51E57B-69B5-42F5-AE86-477737E1076F}" destId="{0BBB1F6F-24F9-4213-8956-B356752825E2}" srcOrd="1" destOrd="0" presId="urn:microsoft.com/office/officeart/2005/8/layout/hList7"/>
    <dgm:cxn modelId="{ABD5B12F-0945-498E-BDF5-91765B71ACDC}" type="presOf" srcId="{791C2034-9BF1-4402-B05D-348A3C9570D0}" destId="{778119E8-2DD8-450D-BC3E-735A07C6126C}" srcOrd="1" destOrd="0" presId="urn:microsoft.com/office/officeart/2005/8/layout/hList7"/>
    <dgm:cxn modelId="{C10BB83C-878F-477B-906E-B86C4DD2388F}" type="presOf" srcId="{D0CA45D0-B274-4533-A0A3-A6CF5401C4C1}" destId="{61444106-C4F3-4329-B721-5AA127288103}" srcOrd="0" destOrd="0" presId="urn:microsoft.com/office/officeart/2005/8/layout/hList7"/>
    <dgm:cxn modelId="{DB360540-BAEC-4A22-89D6-68D53FB3642C}" type="presParOf" srcId="{08613E6D-D72A-4E25-813F-3865B473401A}" destId="{FF117669-39F5-4D00-9478-EB80BAC3129D}" srcOrd="0" destOrd="0" presId="urn:microsoft.com/office/officeart/2005/8/layout/hList7"/>
    <dgm:cxn modelId="{98891F2E-A231-4043-8481-9A92417F8A0C}" type="presParOf" srcId="{08613E6D-D72A-4E25-813F-3865B473401A}" destId="{6EAA6B05-7A4A-47A9-94B8-BEA58DB75B45}" srcOrd="1" destOrd="0" presId="urn:microsoft.com/office/officeart/2005/8/layout/hList7"/>
    <dgm:cxn modelId="{ED89EE75-20E6-4DEA-B308-C5BE67010233}" type="presParOf" srcId="{6EAA6B05-7A4A-47A9-94B8-BEA58DB75B45}" destId="{4FF925DF-669E-4B76-A4FF-BD048882EC0F}" srcOrd="0" destOrd="0" presId="urn:microsoft.com/office/officeart/2005/8/layout/hList7"/>
    <dgm:cxn modelId="{74371012-2013-4376-884F-2FFC8738A978}" type="presParOf" srcId="{4FF925DF-669E-4B76-A4FF-BD048882EC0F}" destId="{DB50DCFC-4D11-40D5-9C20-5743285C0EA6}" srcOrd="0" destOrd="0" presId="urn:microsoft.com/office/officeart/2005/8/layout/hList7"/>
    <dgm:cxn modelId="{61361A8E-0805-4D38-9847-F40A8EE44EB4}" type="presParOf" srcId="{4FF925DF-669E-4B76-A4FF-BD048882EC0F}" destId="{D167149F-CF91-4632-B5BF-A48111A2A816}" srcOrd="1" destOrd="0" presId="urn:microsoft.com/office/officeart/2005/8/layout/hList7"/>
    <dgm:cxn modelId="{2A9062A7-B180-4234-AE52-1F9EF84AF11B}" type="presParOf" srcId="{4FF925DF-669E-4B76-A4FF-BD048882EC0F}" destId="{2374FDA2-541C-4F1F-BBAE-63C23BF824A7}" srcOrd="2" destOrd="0" presId="urn:microsoft.com/office/officeart/2005/8/layout/hList7"/>
    <dgm:cxn modelId="{9AC33483-8072-4B1A-ABFF-3FE26743B22C}" type="presParOf" srcId="{4FF925DF-669E-4B76-A4FF-BD048882EC0F}" destId="{83191F42-2695-4F9B-8D5C-9F8514DDFE84}" srcOrd="3" destOrd="0" presId="urn:microsoft.com/office/officeart/2005/8/layout/hList7"/>
    <dgm:cxn modelId="{DAC2B7FA-CC8A-4360-8A56-65E0564FE8D7}" type="presParOf" srcId="{6EAA6B05-7A4A-47A9-94B8-BEA58DB75B45}" destId="{5CD252B9-ABE9-4CA3-9732-E5451BCA715E}" srcOrd="1" destOrd="0" presId="urn:microsoft.com/office/officeart/2005/8/layout/hList7"/>
    <dgm:cxn modelId="{2ED5E098-8716-4030-9AA5-91F927796C35}" type="presParOf" srcId="{6EAA6B05-7A4A-47A9-94B8-BEA58DB75B45}" destId="{35F6B35B-E401-405A-BED1-5EDEDEBD2162}" srcOrd="2" destOrd="0" presId="urn:microsoft.com/office/officeart/2005/8/layout/hList7"/>
    <dgm:cxn modelId="{B08CD6BA-07ED-413C-A0DB-9B17A8B6C233}" type="presParOf" srcId="{35F6B35B-E401-405A-BED1-5EDEDEBD2162}" destId="{E49899C2-B967-4FA9-8E19-598F287E3BE9}" srcOrd="0" destOrd="0" presId="urn:microsoft.com/office/officeart/2005/8/layout/hList7"/>
    <dgm:cxn modelId="{4A1A2450-178E-430F-A0E4-5C81487278B3}" type="presParOf" srcId="{35F6B35B-E401-405A-BED1-5EDEDEBD2162}" destId="{778119E8-2DD8-450D-BC3E-735A07C6126C}" srcOrd="1" destOrd="0" presId="urn:microsoft.com/office/officeart/2005/8/layout/hList7"/>
    <dgm:cxn modelId="{4563EAC3-2D29-497B-81A7-3C30DDD112CE}" type="presParOf" srcId="{35F6B35B-E401-405A-BED1-5EDEDEBD2162}" destId="{0CA1DE10-D33A-49DE-A7CD-A83AA1342737}" srcOrd="2" destOrd="0" presId="urn:microsoft.com/office/officeart/2005/8/layout/hList7"/>
    <dgm:cxn modelId="{D85270A7-EF6A-4E7A-831B-08407B7B0964}" type="presParOf" srcId="{35F6B35B-E401-405A-BED1-5EDEDEBD2162}" destId="{2CFEB5E1-B817-4BCE-A0A9-F9AFB177873E}" srcOrd="3" destOrd="0" presId="urn:microsoft.com/office/officeart/2005/8/layout/hList7"/>
    <dgm:cxn modelId="{B0EC6098-E137-4D95-9092-B263694C4CC8}" type="presParOf" srcId="{6EAA6B05-7A4A-47A9-94B8-BEA58DB75B45}" destId="{05541938-CDB1-4495-A59E-4A69548BE404}" srcOrd="3" destOrd="0" presId="urn:microsoft.com/office/officeart/2005/8/layout/hList7"/>
    <dgm:cxn modelId="{51656B29-D395-4B38-BA20-322409F3285B}" type="presParOf" srcId="{6EAA6B05-7A4A-47A9-94B8-BEA58DB75B45}" destId="{841F222A-C844-4EA0-8CC9-3B6E9B0D3A42}" srcOrd="4" destOrd="0" presId="urn:microsoft.com/office/officeart/2005/8/layout/hList7"/>
    <dgm:cxn modelId="{C113DF99-DD0E-4A0F-B7A2-04B7B5BF339B}" type="presParOf" srcId="{841F222A-C844-4EA0-8CC9-3B6E9B0D3A42}" destId="{61444106-C4F3-4329-B721-5AA127288103}" srcOrd="0" destOrd="0" presId="urn:microsoft.com/office/officeart/2005/8/layout/hList7"/>
    <dgm:cxn modelId="{0D8173ED-59B1-48B7-B45A-18E5B060B1AB}" type="presParOf" srcId="{841F222A-C844-4EA0-8CC9-3B6E9B0D3A42}" destId="{3F92B7B6-2AA0-4CAC-9F76-AE88B4700F3B}" srcOrd="1" destOrd="0" presId="urn:microsoft.com/office/officeart/2005/8/layout/hList7"/>
    <dgm:cxn modelId="{823AB4DA-51F1-4FB6-8ED2-659EFC388D7F}" type="presParOf" srcId="{841F222A-C844-4EA0-8CC9-3B6E9B0D3A42}" destId="{03F092C2-3456-470C-8D7F-56B3F973371E}" srcOrd="2" destOrd="0" presId="urn:microsoft.com/office/officeart/2005/8/layout/hList7"/>
    <dgm:cxn modelId="{7115A936-BEF1-45AF-A283-CCE812FA7DEF}" type="presParOf" srcId="{841F222A-C844-4EA0-8CC9-3B6E9B0D3A42}" destId="{9AB655F3-B61C-4C72-B0C0-C7560714B91E}" srcOrd="3" destOrd="0" presId="urn:microsoft.com/office/officeart/2005/8/layout/hList7"/>
    <dgm:cxn modelId="{07DF91C3-927A-4C6F-95B4-F90C7323543B}" type="presParOf" srcId="{6EAA6B05-7A4A-47A9-94B8-BEA58DB75B45}" destId="{2874E538-D181-4BBA-8411-3153FB634A36}" srcOrd="5" destOrd="0" presId="urn:microsoft.com/office/officeart/2005/8/layout/hList7"/>
    <dgm:cxn modelId="{CCE84ABB-DEA5-477C-9CED-3EA487C148A7}" type="presParOf" srcId="{6EAA6B05-7A4A-47A9-94B8-BEA58DB75B45}" destId="{0768E356-FF9E-462B-98F1-C998A63C081C}" srcOrd="6" destOrd="0" presId="urn:microsoft.com/office/officeart/2005/8/layout/hList7"/>
    <dgm:cxn modelId="{3AAD21B4-F751-44BF-8735-DC36A7165F5B}" type="presParOf" srcId="{0768E356-FF9E-462B-98F1-C998A63C081C}" destId="{E0AEFB43-3DFA-43D5-857B-5D28A15EBE4D}" srcOrd="0" destOrd="0" presId="urn:microsoft.com/office/officeart/2005/8/layout/hList7"/>
    <dgm:cxn modelId="{2827F67F-8538-4FF0-A87F-93702A3FB5F6}" type="presParOf" srcId="{0768E356-FF9E-462B-98F1-C998A63C081C}" destId="{0BBB1F6F-24F9-4213-8956-B356752825E2}" srcOrd="1" destOrd="0" presId="urn:microsoft.com/office/officeart/2005/8/layout/hList7"/>
    <dgm:cxn modelId="{28E9AD3B-58F2-4825-AA16-90CE092C64DD}" type="presParOf" srcId="{0768E356-FF9E-462B-98F1-C998A63C081C}" destId="{DC054169-3D33-4C51-8D97-ED740563A175}" srcOrd="2" destOrd="0" presId="urn:microsoft.com/office/officeart/2005/8/layout/hList7"/>
    <dgm:cxn modelId="{6A18FF7D-9019-4779-BE40-F75F94E3A206}" type="presParOf" srcId="{0768E356-FF9E-462B-98F1-C998A63C081C}" destId="{7A3B8A30-0841-410E-847D-85076F00829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F57F6-ED61-445B-ADE3-DED1CB8AF0F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FDCFD36-97E4-48B2-BD8F-F70024A203C1}">
      <dgm:prSet/>
      <dgm:spPr/>
      <dgm:t>
        <a:bodyPr/>
        <a:lstStyle/>
        <a:p>
          <a:pPr rtl="0"/>
          <a:r>
            <a:rPr lang="es-ES" smtClean="0"/>
            <a:t>Usa como instrumento </a:t>
          </a:r>
          <a:endParaRPr lang="es-ES"/>
        </a:p>
      </dgm:t>
    </dgm:pt>
    <dgm:pt modelId="{691CAFCD-9120-456D-A25C-A54609D54D3A}" type="parTrans" cxnId="{8A049FED-366E-4379-970D-50206167B566}">
      <dgm:prSet/>
      <dgm:spPr/>
      <dgm:t>
        <a:bodyPr/>
        <a:lstStyle/>
        <a:p>
          <a:endParaRPr lang="es-ES"/>
        </a:p>
      </dgm:t>
    </dgm:pt>
    <dgm:pt modelId="{23DC8630-4EF5-4107-AFB5-06903DC580ED}" type="sibTrans" cxnId="{8A049FED-366E-4379-970D-50206167B566}">
      <dgm:prSet/>
      <dgm:spPr/>
      <dgm:t>
        <a:bodyPr/>
        <a:lstStyle/>
        <a:p>
          <a:endParaRPr lang="es-ES"/>
        </a:p>
      </dgm:t>
    </dgm:pt>
    <dgm:pt modelId="{A85C7CAF-5A27-497B-9D82-AE2DE2628A89}">
      <dgm:prSet/>
      <dgm:spPr/>
      <dgm:t>
        <a:bodyPr/>
        <a:lstStyle/>
        <a:p>
          <a:pPr rtl="0"/>
          <a:r>
            <a:rPr lang="es-ES" dirty="0" smtClean="0"/>
            <a:t>la cooperación institucional o aprendizaje entre pares, </a:t>
          </a:r>
          <a:endParaRPr lang="es-ES" dirty="0"/>
        </a:p>
      </dgm:t>
    </dgm:pt>
    <dgm:pt modelId="{3CF07A4D-27AF-450B-B7A1-AEB14A9F9FFB}" type="parTrans" cxnId="{8AD323E1-2999-465C-9B67-A7F386DFED71}">
      <dgm:prSet/>
      <dgm:spPr/>
      <dgm:t>
        <a:bodyPr/>
        <a:lstStyle/>
        <a:p>
          <a:endParaRPr lang="es-ES"/>
        </a:p>
      </dgm:t>
    </dgm:pt>
    <dgm:pt modelId="{488E10A7-B3BF-41FC-81E3-00EE5212B525}" type="sibTrans" cxnId="{8AD323E1-2999-465C-9B67-A7F386DFED71}">
      <dgm:prSet/>
      <dgm:spPr/>
      <dgm:t>
        <a:bodyPr/>
        <a:lstStyle/>
        <a:p>
          <a:endParaRPr lang="es-ES"/>
        </a:p>
      </dgm:t>
    </dgm:pt>
    <dgm:pt modelId="{F8C06432-8316-43C0-84E8-65C4A42D0A0F}">
      <dgm:prSet/>
      <dgm:spPr/>
      <dgm:t>
        <a:bodyPr/>
        <a:lstStyle/>
        <a:p>
          <a:pPr rtl="0"/>
          <a:r>
            <a:rPr lang="es-ES" dirty="0" smtClean="0"/>
            <a:t>el intercambio de experiencias, </a:t>
          </a:r>
          <a:endParaRPr lang="es-ES" dirty="0"/>
        </a:p>
      </dgm:t>
    </dgm:pt>
    <dgm:pt modelId="{EE11B948-B267-4B3A-A185-16317F1FF9DF}" type="parTrans" cxnId="{04C47130-5A06-41C9-8527-6A0EDC95D47B}">
      <dgm:prSet/>
      <dgm:spPr/>
      <dgm:t>
        <a:bodyPr/>
        <a:lstStyle/>
        <a:p>
          <a:endParaRPr lang="es-ES"/>
        </a:p>
      </dgm:t>
    </dgm:pt>
    <dgm:pt modelId="{33E98EDB-231D-4E54-A760-8BD137CB4101}" type="sibTrans" cxnId="{04C47130-5A06-41C9-8527-6A0EDC95D47B}">
      <dgm:prSet/>
      <dgm:spPr/>
      <dgm:t>
        <a:bodyPr/>
        <a:lstStyle/>
        <a:p>
          <a:endParaRPr lang="es-ES"/>
        </a:p>
      </dgm:t>
    </dgm:pt>
    <dgm:pt modelId="{7B7F293F-E2D3-41F3-8BA0-0F82AA737789}">
      <dgm:prSet/>
      <dgm:spPr/>
      <dgm:t>
        <a:bodyPr/>
        <a:lstStyle/>
        <a:p>
          <a:pPr rtl="0"/>
          <a:r>
            <a:rPr lang="es-ES" dirty="0" smtClean="0"/>
            <a:t>y la asesoría técnica entre instituciones públicas de Europa y de América Latina. </a:t>
          </a:r>
          <a:endParaRPr lang="es-ES" dirty="0"/>
        </a:p>
      </dgm:t>
    </dgm:pt>
    <dgm:pt modelId="{689E35CE-6BAC-44C5-8ED4-3BE702974877}" type="parTrans" cxnId="{12FCCE6F-96F2-4142-A6BF-90C044B7C102}">
      <dgm:prSet/>
      <dgm:spPr/>
      <dgm:t>
        <a:bodyPr/>
        <a:lstStyle/>
        <a:p>
          <a:endParaRPr lang="es-ES"/>
        </a:p>
      </dgm:t>
    </dgm:pt>
    <dgm:pt modelId="{62477103-0040-4788-B9EA-6E6B5DF12C7D}" type="sibTrans" cxnId="{12FCCE6F-96F2-4142-A6BF-90C044B7C102}">
      <dgm:prSet/>
      <dgm:spPr/>
      <dgm:t>
        <a:bodyPr/>
        <a:lstStyle/>
        <a:p>
          <a:endParaRPr lang="es-ES"/>
        </a:p>
      </dgm:t>
    </dgm:pt>
    <dgm:pt modelId="{288AAA68-C05E-455B-9A06-860889E1C9BF}" type="pres">
      <dgm:prSet presAssocID="{38EF57F6-ED61-445B-ADE3-DED1CB8AF0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94CE43-7A69-4409-8ACF-D41DFB91B4F5}" type="pres">
      <dgm:prSet presAssocID="{7FDCFD36-97E4-48B2-BD8F-F70024A203C1}" presName="composite" presStyleCnt="0"/>
      <dgm:spPr/>
    </dgm:pt>
    <dgm:pt modelId="{8BCAE75B-E46F-4501-912F-C5FE340F581E}" type="pres">
      <dgm:prSet presAssocID="{7FDCFD36-97E4-48B2-BD8F-F70024A203C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609FC-7663-4474-94BF-4CFEB21BA75B}" type="pres">
      <dgm:prSet presAssocID="{7FDCFD36-97E4-48B2-BD8F-F70024A203C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32CEF3-F799-4E05-BDE0-6112BD46D967}" type="presOf" srcId="{38EF57F6-ED61-445B-ADE3-DED1CB8AF0F6}" destId="{288AAA68-C05E-455B-9A06-860889E1C9BF}" srcOrd="0" destOrd="0" presId="urn:microsoft.com/office/officeart/2005/8/layout/hList1"/>
    <dgm:cxn modelId="{8A049FED-366E-4379-970D-50206167B566}" srcId="{38EF57F6-ED61-445B-ADE3-DED1CB8AF0F6}" destId="{7FDCFD36-97E4-48B2-BD8F-F70024A203C1}" srcOrd="0" destOrd="0" parTransId="{691CAFCD-9120-456D-A25C-A54609D54D3A}" sibTransId="{23DC8630-4EF5-4107-AFB5-06903DC580ED}"/>
    <dgm:cxn modelId="{541D6724-F04C-4D63-B155-4CC7027A5874}" type="presOf" srcId="{7B7F293F-E2D3-41F3-8BA0-0F82AA737789}" destId="{DBA609FC-7663-4474-94BF-4CFEB21BA75B}" srcOrd="0" destOrd="2" presId="urn:microsoft.com/office/officeart/2005/8/layout/hList1"/>
    <dgm:cxn modelId="{960583B5-10A9-4257-8CF8-E3BCC548AA5E}" type="presOf" srcId="{A85C7CAF-5A27-497B-9D82-AE2DE2628A89}" destId="{DBA609FC-7663-4474-94BF-4CFEB21BA75B}" srcOrd="0" destOrd="0" presId="urn:microsoft.com/office/officeart/2005/8/layout/hList1"/>
    <dgm:cxn modelId="{8AD323E1-2999-465C-9B67-A7F386DFED71}" srcId="{7FDCFD36-97E4-48B2-BD8F-F70024A203C1}" destId="{A85C7CAF-5A27-497B-9D82-AE2DE2628A89}" srcOrd="0" destOrd="0" parTransId="{3CF07A4D-27AF-450B-B7A1-AEB14A9F9FFB}" sibTransId="{488E10A7-B3BF-41FC-81E3-00EE5212B525}"/>
    <dgm:cxn modelId="{F0EE9209-F6E3-4C02-A7DF-9080E3B1F846}" type="presOf" srcId="{F8C06432-8316-43C0-84E8-65C4A42D0A0F}" destId="{DBA609FC-7663-4474-94BF-4CFEB21BA75B}" srcOrd="0" destOrd="1" presId="urn:microsoft.com/office/officeart/2005/8/layout/hList1"/>
    <dgm:cxn modelId="{04C47130-5A06-41C9-8527-6A0EDC95D47B}" srcId="{7FDCFD36-97E4-48B2-BD8F-F70024A203C1}" destId="{F8C06432-8316-43C0-84E8-65C4A42D0A0F}" srcOrd="1" destOrd="0" parTransId="{EE11B948-B267-4B3A-A185-16317F1FF9DF}" sibTransId="{33E98EDB-231D-4E54-A760-8BD137CB4101}"/>
    <dgm:cxn modelId="{7531029B-6372-4F22-8DFF-CA211435B1A7}" type="presOf" srcId="{7FDCFD36-97E4-48B2-BD8F-F70024A203C1}" destId="{8BCAE75B-E46F-4501-912F-C5FE340F581E}" srcOrd="0" destOrd="0" presId="urn:microsoft.com/office/officeart/2005/8/layout/hList1"/>
    <dgm:cxn modelId="{12FCCE6F-96F2-4142-A6BF-90C044B7C102}" srcId="{7FDCFD36-97E4-48B2-BD8F-F70024A203C1}" destId="{7B7F293F-E2D3-41F3-8BA0-0F82AA737789}" srcOrd="2" destOrd="0" parTransId="{689E35CE-6BAC-44C5-8ED4-3BE702974877}" sibTransId="{62477103-0040-4788-B9EA-6E6B5DF12C7D}"/>
    <dgm:cxn modelId="{38C2E833-2774-47E9-9F93-D8849D16C65C}" type="presParOf" srcId="{288AAA68-C05E-455B-9A06-860889E1C9BF}" destId="{C794CE43-7A69-4409-8ACF-D41DFB91B4F5}" srcOrd="0" destOrd="0" presId="urn:microsoft.com/office/officeart/2005/8/layout/hList1"/>
    <dgm:cxn modelId="{8270C989-E2F7-4B0E-972E-78C379ECEB92}" type="presParOf" srcId="{C794CE43-7A69-4409-8ACF-D41DFB91B4F5}" destId="{8BCAE75B-E46F-4501-912F-C5FE340F581E}" srcOrd="0" destOrd="0" presId="urn:microsoft.com/office/officeart/2005/8/layout/hList1"/>
    <dgm:cxn modelId="{BAA5969F-419C-4E9B-9EBA-265CDB2E1E3D}" type="presParOf" srcId="{C794CE43-7A69-4409-8ACF-D41DFB91B4F5}" destId="{DBA609FC-7663-4474-94BF-4CFEB21BA7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3FC09-A891-4DED-8473-24086ED7EE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03926BE9-8320-4957-A532-377876CCFFA0}">
      <dgm:prSet/>
      <dgm:spPr/>
      <dgm:t>
        <a:bodyPr/>
        <a:lstStyle/>
        <a:p>
          <a:pPr rtl="0"/>
          <a:r>
            <a:rPr lang="es-ES" dirty="0" smtClean="0"/>
            <a:t>Contribuir a procesos de reforma e implementación en 10 áreas clave de políticas públicas, por s potencial impacto sobre la cohesión social. </a:t>
          </a:r>
          <a:endParaRPr lang="es-ES" dirty="0"/>
        </a:p>
      </dgm:t>
    </dgm:pt>
    <dgm:pt modelId="{CA1AEC4C-EF7B-4D04-B673-EEBA298ED025}" type="parTrans" cxnId="{A27F013A-678C-497E-914D-72F6EBB8FB88}">
      <dgm:prSet/>
      <dgm:spPr/>
      <dgm:t>
        <a:bodyPr/>
        <a:lstStyle/>
        <a:p>
          <a:endParaRPr lang="es-ES"/>
        </a:p>
      </dgm:t>
    </dgm:pt>
    <dgm:pt modelId="{D0BFF175-2363-4CE1-AC9B-3A56BC7D6ED8}" type="sibTrans" cxnId="{A27F013A-678C-497E-914D-72F6EBB8FB88}">
      <dgm:prSet/>
      <dgm:spPr/>
      <dgm:t>
        <a:bodyPr/>
        <a:lstStyle/>
        <a:p>
          <a:endParaRPr lang="es-ES"/>
        </a:p>
      </dgm:t>
    </dgm:pt>
    <dgm:pt modelId="{8BDBAE60-E32D-45C9-9A3A-3F23CB01EFC1}" type="pres">
      <dgm:prSet presAssocID="{E5B3FC09-A891-4DED-8473-24086ED7E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109CEB-061E-4A3A-82DB-880AD49CD3A1}" type="pres">
      <dgm:prSet presAssocID="{03926BE9-8320-4957-A532-377876CCFF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C24384-0AF5-4131-B422-F011CE87AF17}" type="presOf" srcId="{E5B3FC09-A891-4DED-8473-24086ED7EE02}" destId="{8BDBAE60-E32D-45C9-9A3A-3F23CB01EFC1}" srcOrd="0" destOrd="0" presId="urn:microsoft.com/office/officeart/2005/8/layout/vList2"/>
    <dgm:cxn modelId="{A27F013A-678C-497E-914D-72F6EBB8FB88}" srcId="{E5B3FC09-A891-4DED-8473-24086ED7EE02}" destId="{03926BE9-8320-4957-A532-377876CCFFA0}" srcOrd="0" destOrd="0" parTransId="{CA1AEC4C-EF7B-4D04-B673-EEBA298ED025}" sibTransId="{D0BFF175-2363-4CE1-AC9B-3A56BC7D6ED8}"/>
    <dgm:cxn modelId="{E1835D19-A379-42D8-9D2C-8472361967A7}" type="presOf" srcId="{03926BE9-8320-4957-A532-377876CCFFA0}" destId="{A7109CEB-061E-4A3A-82DB-880AD49CD3A1}" srcOrd="0" destOrd="0" presId="urn:microsoft.com/office/officeart/2005/8/layout/vList2"/>
    <dgm:cxn modelId="{61A1ECA4-A73A-4DB0-AF5A-CF85E2B523DF}" type="presParOf" srcId="{8BDBAE60-E32D-45C9-9A3A-3F23CB01EFC1}" destId="{A7109CEB-061E-4A3A-82DB-880AD49CD3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2BA7BC-B02D-4A71-A3E3-8DF6A967B93B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114AF351-8F58-4B1A-A8FE-6D66DA4842EE}">
      <dgm:prSet/>
      <dgm:spPr/>
      <dgm:t>
        <a:bodyPr/>
        <a:lstStyle/>
        <a:p>
          <a:pPr rtl="0"/>
          <a:r>
            <a:rPr lang="es-ES" b="1" smtClean="0">
              <a:solidFill>
                <a:schemeClr val="tx2"/>
              </a:solidFill>
            </a:rPr>
            <a:t>Orientación a la demanda</a:t>
          </a:r>
          <a:endParaRPr lang="es-ES">
            <a:solidFill>
              <a:schemeClr val="tx2"/>
            </a:solidFill>
          </a:endParaRPr>
        </a:p>
      </dgm:t>
    </dgm:pt>
    <dgm:pt modelId="{BADDC04E-C072-4A68-AD2B-67804C1B14B2}" type="parTrans" cxnId="{A5EE3847-C2FD-4AF5-A743-4E0C7EB1A74F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29E43E7D-5F16-4950-8052-EBCB83952108}" type="sibTrans" cxnId="{A5EE3847-C2FD-4AF5-A743-4E0C7EB1A74F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93890FED-8DD7-4566-9558-A3E1EE27837C}">
      <dgm:prSet/>
      <dgm:spPr/>
      <dgm:t>
        <a:bodyPr/>
        <a:lstStyle/>
        <a:p>
          <a:pPr rtl="0"/>
          <a:r>
            <a:rPr lang="es-ES" smtClean="0">
              <a:solidFill>
                <a:schemeClr val="tx2"/>
              </a:solidFill>
            </a:rPr>
            <a:t>EUROsociAL no introduce temas en la agenda, sino que se inserta en aquellos procesos de reforma en marcha que resulten prioritarios para los gobiernos.</a:t>
          </a:r>
          <a:endParaRPr lang="es-ES">
            <a:solidFill>
              <a:schemeClr val="tx2"/>
            </a:solidFill>
          </a:endParaRPr>
        </a:p>
      </dgm:t>
    </dgm:pt>
    <dgm:pt modelId="{BA63E522-A5EB-4180-B244-ED144FB8FD5A}" type="parTrans" cxnId="{66BC53D2-BE53-4592-8238-024074F4481C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2663F334-1357-45D5-9759-C9DAC5B2DE0C}" type="sibTrans" cxnId="{66BC53D2-BE53-4592-8238-024074F4481C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D0CE9FE3-3C1D-4446-A22E-C5BFF1FFC842}">
      <dgm:prSet/>
      <dgm:spPr/>
      <dgm:t>
        <a:bodyPr/>
        <a:lstStyle/>
        <a:p>
          <a:pPr rtl="0"/>
          <a:r>
            <a:rPr lang="es-ES" b="1" smtClean="0">
              <a:solidFill>
                <a:schemeClr val="tx2"/>
              </a:solidFill>
            </a:rPr>
            <a:t>Enfoque estratégico</a:t>
          </a:r>
          <a:r>
            <a:rPr lang="es-ES" smtClean="0">
              <a:solidFill>
                <a:schemeClr val="tx2"/>
              </a:solidFill>
            </a:rPr>
            <a:t> </a:t>
          </a:r>
          <a:endParaRPr lang="es-ES">
            <a:solidFill>
              <a:schemeClr val="tx2"/>
            </a:solidFill>
          </a:endParaRPr>
        </a:p>
      </dgm:t>
    </dgm:pt>
    <dgm:pt modelId="{7B36EC84-C3D1-4A8E-BE7C-26BE6B6071FD}" type="parTrans" cxnId="{8D4EDDA6-0D39-4150-8DAC-9CE0B6A33398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16D56836-556C-4408-9D92-EA3190D65DD1}" type="sibTrans" cxnId="{8D4EDDA6-0D39-4150-8DAC-9CE0B6A33398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5D3D48B8-D75A-4707-94CB-220E936F8B7B}">
      <dgm:prSet/>
      <dgm:spPr/>
      <dgm:t>
        <a:bodyPr/>
        <a:lstStyle/>
        <a:p>
          <a:pPr rtl="0"/>
          <a:r>
            <a:rPr lang="es-ES" smtClean="0">
              <a:solidFill>
                <a:schemeClr val="tx2"/>
              </a:solidFill>
            </a:rPr>
            <a:t>EUROsociAL no es un programa de "problem-solving", sino un programa de acompañamiento de políticas públicas con impacto a medio y largo plazo.</a:t>
          </a:r>
          <a:endParaRPr lang="es-ES">
            <a:solidFill>
              <a:schemeClr val="tx2"/>
            </a:solidFill>
          </a:endParaRPr>
        </a:p>
      </dgm:t>
    </dgm:pt>
    <dgm:pt modelId="{2AFA3EB7-802A-4379-BC27-C94EC9B9E37E}" type="parTrans" cxnId="{D6D6E2F4-2D77-4074-98C9-411D9092BEDF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B04CC4E0-1EEF-4936-9E2C-48521D3B08A7}" type="sibTrans" cxnId="{D6D6E2F4-2D77-4074-98C9-411D9092BEDF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B0CE4660-31F8-44B8-B2B6-365CB286781D}">
      <dgm:prSet/>
      <dgm:spPr/>
      <dgm:t>
        <a:bodyPr/>
        <a:lstStyle/>
        <a:p>
          <a:pPr rtl="0"/>
          <a:r>
            <a:rPr lang="es-ES" b="1" smtClean="0">
              <a:solidFill>
                <a:schemeClr val="tx2"/>
              </a:solidFill>
            </a:rPr>
            <a:t>Orientación a resultados</a:t>
          </a:r>
          <a:endParaRPr lang="es-ES">
            <a:solidFill>
              <a:schemeClr val="tx2"/>
            </a:solidFill>
          </a:endParaRPr>
        </a:p>
      </dgm:t>
    </dgm:pt>
    <dgm:pt modelId="{68FFF880-6BE6-4E1F-9350-D8C8D292F85F}" type="parTrans" cxnId="{E9CF50C7-C605-49BA-906A-30FEE6953888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7F1A7C03-09BC-4DBA-B18D-F581CE9C1A52}" type="sibTrans" cxnId="{E9CF50C7-C605-49BA-906A-30FEE6953888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7F5D4C30-2F77-4DF1-861E-7E4C952A72A5}">
      <dgm:prSet/>
      <dgm:spPr/>
      <dgm:t>
        <a:bodyPr/>
        <a:lstStyle/>
        <a:p>
          <a:pPr rtl="0"/>
          <a:r>
            <a:rPr lang="es-ES" smtClean="0">
              <a:solidFill>
                <a:schemeClr val="tx2"/>
              </a:solidFill>
            </a:rPr>
            <a:t>El programa persigue resultados medibles y tangibles, necesariamente vinculados a los resultados esperados</a:t>
          </a:r>
          <a:endParaRPr lang="es-ES">
            <a:solidFill>
              <a:schemeClr val="tx2"/>
            </a:solidFill>
          </a:endParaRPr>
        </a:p>
      </dgm:t>
    </dgm:pt>
    <dgm:pt modelId="{3511C19A-CAB5-4F5F-8B8C-5F7CE129D3B5}" type="parTrans" cxnId="{F2BD8676-B896-4AB3-BCF6-369F14F1ABF6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4203920B-F260-4B11-B872-D257F5451B49}" type="sibTrans" cxnId="{F2BD8676-B896-4AB3-BCF6-369F14F1ABF6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A1B85A9A-D87D-479D-BA66-866A58517CA8}">
      <dgm:prSet/>
      <dgm:spPr/>
      <dgm:t>
        <a:bodyPr/>
        <a:lstStyle/>
        <a:p>
          <a:pPr rtl="0"/>
          <a:r>
            <a:rPr lang="es-ES" b="1" smtClean="0">
              <a:solidFill>
                <a:schemeClr val="tx2"/>
              </a:solidFill>
            </a:rPr>
            <a:t>Concentración</a:t>
          </a:r>
          <a:r>
            <a:rPr lang="es-ES" smtClean="0">
              <a:solidFill>
                <a:schemeClr val="tx2"/>
              </a:solidFill>
            </a:rPr>
            <a:t> </a:t>
          </a:r>
          <a:endParaRPr lang="es-ES">
            <a:solidFill>
              <a:schemeClr val="tx2"/>
            </a:solidFill>
          </a:endParaRPr>
        </a:p>
      </dgm:t>
    </dgm:pt>
    <dgm:pt modelId="{3AA822EC-3153-43D1-B478-8982B9BE1606}" type="parTrans" cxnId="{2BFA52BE-94DA-482F-9E6E-7D5508BE4D74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79289292-31F7-450B-A751-882769A0E4C8}" type="sibTrans" cxnId="{2BFA52BE-94DA-482F-9E6E-7D5508BE4D74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664DE237-34B6-496E-A23A-94070760F52E}">
      <dgm:prSet/>
      <dgm:spPr/>
      <dgm:t>
        <a:bodyPr/>
        <a:lstStyle/>
        <a:p>
          <a:pPr rtl="0"/>
          <a:r>
            <a:rPr lang="es-ES" smtClean="0">
              <a:solidFill>
                <a:schemeClr val="tx2"/>
              </a:solidFill>
            </a:rPr>
            <a:t>El programa focaliza sus recursos en aquellas acciones susceptibles de generar un mayor impacto.</a:t>
          </a:r>
          <a:endParaRPr lang="es-ES">
            <a:solidFill>
              <a:schemeClr val="tx2"/>
            </a:solidFill>
          </a:endParaRPr>
        </a:p>
      </dgm:t>
    </dgm:pt>
    <dgm:pt modelId="{18A81021-ADEA-4744-B0A5-5359004B4EEC}" type="parTrans" cxnId="{487C7B66-85F0-4E9E-9648-AC269B20E5A5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845C5018-E250-4313-BD19-8425CDE03905}" type="sibTrans" cxnId="{487C7B66-85F0-4E9E-9648-AC269B20E5A5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24D13CDD-EEC9-4B9F-9BB8-D67BF6A3C994}">
      <dgm:prSet/>
      <dgm:spPr/>
      <dgm:t>
        <a:bodyPr/>
        <a:lstStyle/>
        <a:p>
          <a:pPr rtl="0"/>
          <a:r>
            <a:rPr lang="es-ES" b="1" smtClean="0">
              <a:solidFill>
                <a:schemeClr val="tx2"/>
              </a:solidFill>
            </a:rPr>
            <a:t>Intersectorialidad</a:t>
          </a:r>
          <a:r>
            <a:rPr lang="es-ES" smtClean="0">
              <a:solidFill>
                <a:schemeClr val="tx2"/>
              </a:solidFill>
            </a:rPr>
            <a:t> </a:t>
          </a:r>
          <a:endParaRPr lang="es-ES">
            <a:solidFill>
              <a:schemeClr val="tx2"/>
            </a:solidFill>
          </a:endParaRPr>
        </a:p>
      </dgm:t>
    </dgm:pt>
    <dgm:pt modelId="{7C10BAD1-D973-49C8-8FEE-840F91B187D9}" type="parTrans" cxnId="{8C964E3C-F1C0-4243-878F-27B352241E4F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85D2A8F8-469B-4031-896E-57B3549E5631}" type="sibTrans" cxnId="{8C964E3C-F1C0-4243-878F-27B352241E4F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CAEF49D2-1414-40EE-9FB5-F9D3FDE2E5EC}">
      <dgm:prSet/>
      <dgm:spPr/>
      <dgm:t>
        <a:bodyPr/>
        <a:lstStyle/>
        <a:p>
          <a:pPr rtl="0"/>
          <a:r>
            <a:rPr lang="es-ES" smtClean="0">
              <a:solidFill>
                <a:schemeClr val="tx2"/>
              </a:solidFill>
            </a:rPr>
            <a:t>Aborda problemáticas que, la mayoría de las veces, exigen una mayor coordinación interinstitucional a nivel nacional para enfrentarlas.</a:t>
          </a:r>
          <a:endParaRPr lang="es-ES">
            <a:solidFill>
              <a:schemeClr val="tx2"/>
            </a:solidFill>
          </a:endParaRPr>
        </a:p>
      </dgm:t>
    </dgm:pt>
    <dgm:pt modelId="{85B94295-AC35-48BD-BFE4-13A463329822}" type="parTrans" cxnId="{CD3DBD78-839B-4437-B00F-C4BCC3869C8B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792DC17D-6D2D-4D61-A7E7-E8DC304140C7}" type="sibTrans" cxnId="{CD3DBD78-839B-4437-B00F-C4BCC3869C8B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39F611E7-6858-47D8-B380-AB50CD1FFCD6}">
      <dgm:prSet/>
      <dgm:spPr/>
      <dgm:t>
        <a:bodyPr/>
        <a:lstStyle/>
        <a:p>
          <a:pPr rtl="0"/>
          <a:r>
            <a:rPr lang="es-ES" b="1" smtClean="0">
              <a:solidFill>
                <a:schemeClr val="tx2"/>
              </a:solidFill>
            </a:rPr>
            <a:t>Dimensión regional</a:t>
          </a:r>
          <a:endParaRPr lang="es-ES">
            <a:solidFill>
              <a:schemeClr val="tx2"/>
            </a:solidFill>
          </a:endParaRPr>
        </a:p>
      </dgm:t>
    </dgm:pt>
    <dgm:pt modelId="{B131EB2F-C4CF-4412-9AEC-DF1862BDCA19}" type="parTrans" cxnId="{DAF5F2E0-34DE-43A9-9571-C17628DBDF6E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544ECC32-782F-49ED-9C3D-105D8F07F09C}" type="sibTrans" cxnId="{DAF5F2E0-34DE-43A9-9571-C17628DBDF6E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800D3E40-91AD-4338-BB35-795F9017D065}">
      <dgm:prSet/>
      <dgm:spPr/>
      <dgm:t>
        <a:bodyPr/>
        <a:lstStyle/>
        <a:p>
          <a:pPr rtl="0"/>
          <a:r>
            <a:rPr lang="es-ES" smtClean="0">
              <a:solidFill>
                <a:schemeClr val="tx2"/>
              </a:solidFill>
            </a:rPr>
            <a:t>La vocación del programa es regional, es por ello, que favorece el trabajo colectivo entre países, la elaboración de productos comunes o el establecimiento de comunidades de práctica o redes. </a:t>
          </a:r>
          <a:endParaRPr lang="es-ES">
            <a:solidFill>
              <a:schemeClr val="tx2"/>
            </a:solidFill>
          </a:endParaRPr>
        </a:p>
      </dgm:t>
    </dgm:pt>
    <dgm:pt modelId="{41AAB0D7-8552-4C5C-AC6C-F08250E1AEB4}" type="parTrans" cxnId="{D52D489E-4AF7-47D0-B0A2-4B875B8957E9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44667F58-AA7E-44E3-9B80-89B415584884}" type="sibTrans" cxnId="{D52D489E-4AF7-47D0-B0A2-4B875B8957E9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55B57A03-58E7-4D92-9B1C-270743607847}">
      <dgm:prSet/>
      <dgm:spPr/>
      <dgm:t>
        <a:bodyPr/>
        <a:lstStyle/>
        <a:p>
          <a:pPr rtl="0"/>
          <a:r>
            <a:rPr lang="es-ES" b="1" smtClean="0">
              <a:solidFill>
                <a:schemeClr val="tx2"/>
              </a:solidFill>
            </a:rPr>
            <a:t>Cooperación sur-sur y triangular</a:t>
          </a:r>
          <a:endParaRPr lang="es-ES">
            <a:solidFill>
              <a:schemeClr val="tx2"/>
            </a:solidFill>
          </a:endParaRPr>
        </a:p>
      </dgm:t>
    </dgm:pt>
    <dgm:pt modelId="{C9A53558-9A3D-42FC-B47E-A82B774A5577}" type="parTrans" cxnId="{9DBB6F37-7BA5-4EB4-BD5F-5E15BC2FBCBB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D074294C-3512-4DA0-B738-8CF66B97BDD9}" type="sibTrans" cxnId="{9DBB6F37-7BA5-4EB4-BD5F-5E15BC2FBCBB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9468A941-8403-4AD2-8785-DD7D672B6E8F}">
      <dgm:prSet/>
      <dgm:spPr/>
      <dgm:t>
        <a:bodyPr/>
        <a:lstStyle/>
        <a:p>
          <a:pPr rtl="0"/>
          <a:r>
            <a:rPr lang="es-ES" smtClean="0">
              <a:solidFill>
                <a:schemeClr val="tx2"/>
              </a:solidFill>
            </a:rPr>
            <a:t>Fomenta la cooperación entre las administraciones públicas de distintos países de América Latina, explorando vías de aprendizaje mutuo e incentiva el establecimiento de redes y relaciones estables entre instituciones latinoamericanas.</a:t>
          </a:r>
          <a:endParaRPr lang="es-ES">
            <a:solidFill>
              <a:schemeClr val="tx2"/>
            </a:solidFill>
          </a:endParaRPr>
        </a:p>
      </dgm:t>
    </dgm:pt>
    <dgm:pt modelId="{D51A0A33-EDB7-4F95-97A9-9CB9DC9A9AF1}" type="parTrans" cxnId="{7E4D2C65-E956-4DFA-BDF2-1B39854D9BBD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0ECF88E2-340C-4BB9-B2EA-7F83A02F972D}" type="sibTrans" cxnId="{7E4D2C65-E956-4DFA-BDF2-1B39854D9BBD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432AC12E-2762-401C-8FAF-DA9F0B3DBDEA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34A585EB-6AC5-4C8A-BAF4-E72897A9B0D6}" type="parTrans" cxnId="{0DC0FF18-47F4-4A2F-A103-95A5592EA320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0272FE32-F01E-44CE-AC62-66AAE33412CA}" type="sibTrans" cxnId="{0DC0FF18-47F4-4A2F-A103-95A5592EA320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F7A907C5-4357-49BE-949A-A4DBEBAEA152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CDA64C88-16DD-4A79-9616-6663CD70103F}" type="parTrans" cxnId="{DDA75D55-FB03-43D7-A06E-D2C9155E1E56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00EA6BC8-F673-45AB-A267-A3ACFA4B26FC}" type="sibTrans" cxnId="{DDA75D55-FB03-43D7-A06E-D2C9155E1E56}">
      <dgm:prSet/>
      <dgm:spPr/>
      <dgm:t>
        <a:bodyPr/>
        <a:lstStyle/>
        <a:p>
          <a:endParaRPr lang="es-ES">
            <a:solidFill>
              <a:schemeClr val="tx2"/>
            </a:solidFill>
          </a:endParaRPr>
        </a:p>
      </dgm:t>
    </dgm:pt>
    <dgm:pt modelId="{AE797448-A8BB-42CD-B15B-CE13175A5D7D}" type="pres">
      <dgm:prSet presAssocID="{1E2BA7BC-B02D-4A71-A3E3-8DF6A967B93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E62B3AC-B6B1-4B76-9C07-AEEE83C55058}" type="pres">
      <dgm:prSet presAssocID="{114AF351-8F58-4B1A-A8FE-6D66DA4842EE}" presName="circ1" presStyleLbl="vennNode1" presStyleIdx="0" presStyleCnt="7"/>
      <dgm:spPr/>
    </dgm:pt>
    <dgm:pt modelId="{1A01DF44-6394-44D6-A92D-BF453CCB8742}" type="pres">
      <dgm:prSet presAssocID="{114AF351-8F58-4B1A-A8FE-6D66DA4842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70FE29-6B59-4C36-BDA7-21E13FA11EEA}" type="pres">
      <dgm:prSet presAssocID="{D0CE9FE3-3C1D-4446-A22E-C5BFF1FFC842}" presName="circ2" presStyleLbl="vennNode1" presStyleIdx="1" presStyleCnt="7"/>
      <dgm:spPr/>
    </dgm:pt>
    <dgm:pt modelId="{CBE855C5-1965-433C-A919-82D19F20838C}" type="pres">
      <dgm:prSet presAssocID="{D0CE9FE3-3C1D-4446-A22E-C5BFF1FFC8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DA124-4FE4-4E44-AB9D-DB7A7EAF46CB}" type="pres">
      <dgm:prSet presAssocID="{B0CE4660-31F8-44B8-B2B6-365CB286781D}" presName="circ3" presStyleLbl="vennNode1" presStyleIdx="2" presStyleCnt="7"/>
      <dgm:spPr/>
    </dgm:pt>
    <dgm:pt modelId="{2B8B9EA3-70F7-4A9B-845B-F2CD88D9E5A1}" type="pres">
      <dgm:prSet presAssocID="{B0CE4660-31F8-44B8-B2B6-365CB28678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48FE1-724B-4050-860C-1B2FF9CC5C62}" type="pres">
      <dgm:prSet presAssocID="{A1B85A9A-D87D-479D-BA66-866A58517CA8}" presName="circ4" presStyleLbl="vennNode1" presStyleIdx="3" presStyleCnt="7"/>
      <dgm:spPr/>
    </dgm:pt>
    <dgm:pt modelId="{2E9D5EB9-C40F-49BC-B089-A6A26661C758}" type="pres">
      <dgm:prSet presAssocID="{A1B85A9A-D87D-479D-BA66-866A58517CA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CC8C1-6B5A-4EE3-88F1-BB316085678A}" type="pres">
      <dgm:prSet presAssocID="{24D13CDD-EEC9-4B9F-9BB8-D67BF6A3C994}" presName="circ5" presStyleLbl="vennNode1" presStyleIdx="4" presStyleCnt="7"/>
      <dgm:spPr/>
    </dgm:pt>
    <dgm:pt modelId="{052AF310-696B-436D-823E-B246555CD32F}" type="pres">
      <dgm:prSet presAssocID="{24D13CDD-EEC9-4B9F-9BB8-D67BF6A3C99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663AC1-2C7A-422E-99C1-72A676582D94}" type="pres">
      <dgm:prSet presAssocID="{39F611E7-6858-47D8-B380-AB50CD1FFCD6}" presName="circ6" presStyleLbl="vennNode1" presStyleIdx="5" presStyleCnt="7"/>
      <dgm:spPr/>
    </dgm:pt>
    <dgm:pt modelId="{C348E846-719D-4C00-B0A0-17DFADF7053B}" type="pres">
      <dgm:prSet presAssocID="{39F611E7-6858-47D8-B380-AB50CD1FFCD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E0AD95-9D3A-4EA0-AE32-E734A65ED1D9}" type="pres">
      <dgm:prSet presAssocID="{55B57A03-58E7-4D92-9B1C-270743607847}" presName="circ7" presStyleLbl="vennNode1" presStyleIdx="6" presStyleCnt="7"/>
      <dgm:spPr/>
    </dgm:pt>
    <dgm:pt modelId="{4171B5A3-3FCB-4BC2-8A8D-B7E074585478}" type="pres">
      <dgm:prSet presAssocID="{55B57A03-58E7-4D92-9B1C-27074360784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4D2C65-E956-4DFA-BDF2-1B39854D9BBD}" srcId="{55B57A03-58E7-4D92-9B1C-270743607847}" destId="{9468A941-8403-4AD2-8785-DD7D672B6E8F}" srcOrd="0" destOrd="0" parTransId="{D51A0A33-EDB7-4F95-97A9-9CB9DC9A9AF1}" sibTransId="{0ECF88E2-340C-4BB9-B2EA-7F83A02F972D}"/>
    <dgm:cxn modelId="{1CC0E251-BF39-4341-900A-FF59D3201720}" type="presOf" srcId="{114AF351-8F58-4B1A-A8FE-6D66DA4842EE}" destId="{1A01DF44-6394-44D6-A92D-BF453CCB8742}" srcOrd="0" destOrd="0" presId="urn:microsoft.com/office/officeart/2005/8/layout/venn1"/>
    <dgm:cxn modelId="{251B6A90-4996-4184-9199-6C502D35F126}" type="presOf" srcId="{9468A941-8403-4AD2-8785-DD7D672B6E8F}" destId="{4171B5A3-3FCB-4BC2-8A8D-B7E074585478}" srcOrd="0" destOrd="1" presId="urn:microsoft.com/office/officeart/2005/8/layout/venn1"/>
    <dgm:cxn modelId="{DDA75D55-FB03-43D7-A06E-D2C9155E1E56}" srcId="{432AC12E-2762-401C-8FAF-DA9F0B3DBDEA}" destId="{F7A907C5-4357-49BE-949A-A4DBEBAEA152}" srcOrd="0" destOrd="0" parTransId="{CDA64C88-16DD-4A79-9616-6663CD70103F}" sibTransId="{00EA6BC8-F673-45AB-A267-A3ACFA4B26FC}"/>
    <dgm:cxn modelId="{F2BD8676-B896-4AB3-BCF6-369F14F1ABF6}" srcId="{B0CE4660-31F8-44B8-B2B6-365CB286781D}" destId="{7F5D4C30-2F77-4DF1-861E-7E4C952A72A5}" srcOrd="0" destOrd="0" parTransId="{3511C19A-CAB5-4F5F-8B8C-5F7CE129D3B5}" sibTransId="{4203920B-F260-4B11-B872-D257F5451B49}"/>
    <dgm:cxn modelId="{0DC0FF18-47F4-4A2F-A103-95A5592EA320}" srcId="{1E2BA7BC-B02D-4A71-A3E3-8DF6A967B93B}" destId="{432AC12E-2762-401C-8FAF-DA9F0B3DBDEA}" srcOrd="7" destOrd="0" parTransId="{34A585EB-6AC5-4C8A-BAF4-E72897A9B0D6}" sibTransId="{0272FE32-F01E-44CE-AC62-66AAE33412CA}"/>
    <dgm:cxn modelId="{EE2DDE45-48B1-4FAF-8DC5-8B99FC0F3E37}" type="presOf" srcId="{1E2BA7BC-B02D-4A71-A3E3-8DF6A967B93B}" destId="{AE797448-A8BB-42CD-B15B-CE13175A5D7D}" srcOrd="0" destOrd="0" presId="urn:microsoft.com/office/officeart/2005/8/layout/venn1"/>
    <dgm:cxn modelId="{DAF5F2E0-34DE-43A9-9571-C17628DBDF6E}" srcId="{1E2BA7BC-B02D-4A71-A3E3-8DF6A967B93B}" destId="{39F611E7-6858-47D8-B380-AB50CD1FFCD6}" srcOrd="5" destOrd="0" parTransId="{B131EB2F-C4CF-4412-9AEC-DF1862BDCA19}" sibTransId="{544ECC32-782F-49ED-9C3D-105D8F07F09C}"/>
    <dgm:cxn modelId="{D6D6E2F4-2D77-4074-98C9-411D9092BEDF}" srcId="{D0CE9FE3-3C1D-4446-A22E-C5BFF1FFC842}" destId="{5D3D48B8-D75A-4707-94CB-220E936F8B7B}" srcOrd="0" destOrd="0" parTransId="{2AFA3EB7-802A-4379-BC27-C94EC9B9E37E}" sibTransId="{B04CC4E0-1EEF-4936-9E2C-48521D3B08A7}"/>
    <dgm:cxn modelId="{10798508-7637-41EE-B246-6F335A1791C6}" type="presOf" srcId="{664DE237-34B6-496E-A23A-94070760F52E}" destId="{2E9D5EB9-C40F-49BC-B089-A6A26661C758}" srcOrd="0" destOrd="1" presId="urn:microsoft.com/office/officeart/2005/8/layout/venn1"/>
    <dgm:cxn modelId="{9DBB6F37-7BA5-4EB4-BD5F-5E15BC2FBCBB}" srcId="{1E2BA7BC-B02D-4A71-A3E3-8DF6A967B93B}" destId="{55B57A03-58E7-4D92-9B1C-270743607847}" srcOrd="6" destOrd="0" parTransId="{C9A53558-9A3D-42FC-B47E-A82B774A5577}" sibTransId="{D074294C-3512-4DA0-B738-8CF66B97BDD9}"/>
    <dgm:cxn modelId="{3C23F297-7625-4489-8E8A-57F8599D9606}" type="presOf" srcId="{7F5D4C30-2F77-4DF1-861E-7E4C952A72A5}" destId="{2B8B9EA3-70F7-4A9B-845B-F2CD88D9E5A1}" srcOrd="0" destOrd="1" presId="urn:microsoft.com/office/officeart/2005/8/layout/venn1"/>
    <dgm:cxn modelId="{E6540C27-65CF-4928-86CE-C422489DC8EA}" type="presOf" srcId="{39F611E7-6858-47D8-B380-AB50CD1FFCD6}" destId="{C348E846-719D-4C00-B0A0-17DFADF7053B}" srcOrd="0" destOrd="0" presId="urn:microsoft.com/office/officeart/2005/8/layout/venn1"/>
    <dgm:cxn modelId="{5A886F74-F4C5-4670-BC22-D7418F7F5D39}" type="presOf" srcId="{5D3D48B8-D75A-4707-94CB-220E936F8B7B}" destId="{CBE855C5-1965-433C-A919-82D19F20838C}" srcOrd="0" destOrd="1" presId="urn:microsoft.com/office/officeart/2005/8/layout/venn1"/>
    <dgm:cxn modelId="{A5EE3847-C2FD-4AF5-A743-4E0C7EB1A74F}" srcId="{1E2BA7BC-B02D-4A71-A3E3-8DF6A967B93B}" destId="{114AF351-8F58-4B1A-A8FE-6D66DA4842EE}" srcOrd="0" destOrd="0" parTransId="{BADDC04E-C072-4A68-AD2B-67804C1B14B2}" sibTransId="{29E43E7D-5F16-4950-8052-EBCB83952108}"/>
    <dgm:cxn modelId="{66BC53D2-BE53-4592-8238-024074F4481C}" srcId="{114AF351-8F58-4B1A-A8FE-6D66DA4842EE}" destId="{93890FED-8DD7-4566-9558-A3E1EE27837C}" srcOrd="0" destOrd="0" parTransId="{BA63E522-A5EB-4180-B244-ED144FB8FD5A}" sibTransId="{2663F334-1357-45D5-9759-C9DAC5B2DE0C}"/>
    <dgm:cxn modelId="{CD3DBD78-839B-4437-B00F-C4BCC3869C8B}" srcId="{24D13CDD-EEC9-4B9F-9BB8-D67BF6A3C994}" destId="{CAEF49D2-1414-40EE-9FB5-F9D3FDE2E5EC}" srcOrd="0" destOrd="0" parTransId="{85B94295-AC35-48BD-BFE4-13A463329822}" sibTransId="{792DC17D-6D2D-4D61-A7E7-E8DC304140C7}"/>
    <dgm:cxn modelId="{9D714FFE-0E9C-4777-AB0F-CF728DDFA917}" type="presOf" srcId="{24D13CDD-EEC9-4B9F-9BB8-D67BF6A3C994}" destId="{052AF310-696B-436D-823E-B246555CD32F}" srcOrd="0" destOrd="0" presId="urn:microsoft.com/office/officeart/2005/8/layout/venn1"/>
    <dgm:cxn modelId="{00D34C14-5E78-4CA8-AA68-5BA763351E74}" type="presOf" srcId="{55B57A03-58E7-4D92-9B1C-270743607847}" destId="{4171B5A3-3FCB-4BC2-8A8D-B7E074585478}" srcOrd="0" destOrd="0" presId="urn:microsoft.com/office/officeart/2005/8/layout/venn1"/>
    <dgm:cxn modelId="{8D4EDDA6-0D39-4150-8DAC-9CE0B6A33398}" srcId="{1E2BA7BC-B02D-4A71-A3E3-8DF6A967B93B}" destId="{D0CE9FE3-3C1D-4446-A22E-C5BFF1FFC842}" srcOrd="1" destOrd="0" parTransId="{7B36EC84-C3D1-4A8E-BE7C-26BE6B6071FD}" sibTransId="{16D56836-556C-4408-9D92-EA3190D65DD1}"/>
    <dgm:cxn modelId="{BB87B15A-1AFC-4F6D-A1F9-0EAEF3346C90}" type="presOf" srcId="{A1B85A9A-D87D-479D-BA66-866A58517CA8}" destId="{2E9D5EB9-C40F-49BC-B089-A6A26661C758}" srcOrd="0" destOrd="0" presId="urn:microsoft.com/office/officeart/2005/8/layout/venn1"/>
    <dgm:cxn modelId="{691CF1CE-BD23-4969-BE15-8D6E8F79DEB7}" type="presOf" srcId="{93890FED-8DD7-4566-9558-A3E1EE27837C}" destId="{1A01DF44-6394-44D6-A92D-BF453CCB8742}" srcOrd="0" destOrd="1" presId="urn:microsoft.com/office/officeart/2005/8/layout/venn1"/>
    <dgm:cxn modelId="{33ADC58B-996C-46C2-BB46-0CA945E989A0}" type="presOf" srcId="{800D3E40-91AD-4338-BB35-795F9017D065}" destId="{C348E846-719D-4C00-B0A0-17DFADF7053B}" srcOrd="0" destOrd="1" presId="urn:microsoft.com/office/officeart/2005/8/layout/venn1"/>
    <dgm:cxn modelId="{8C964E3C-F1C0-4243-878F-27B352241E4F}" srcId="{1E2BA7BC-B02D-4A71-A3E3-8DF6A967B93B}" destId="{24D13CDD-EEC9-4B9F-9BB8-D67BF6A3C994}" srcOrd="4" destOrd="0" parTransId="{7C10BAD1-D973-49C8-8FEE-840F91B187D9}" sibTransId="{85D2A8F8-469B-4031-896E-57B3549E5631}"/>
    <dgm:cxn modelId="{BEDA3637-C996-481F-92A5-AAF9A6959304}" type="presOf" srcId="{D0CE9FE3-3C1D-4446-A22E-C5BFF1FFC842}" destId="{CBE855C5-1965-433C-A919-82D19F20838C}" srcOrd="0" destOrd="0" presId="urn:microsoft.com/office/officeart/2005/8/layout/venn1"/>
    <dgm:cxn modelId="{54BF7EBF-7194-4CF0-B674-B7D513CB6898}" type="presOf" srcId="{B0CE4660-31F8-44B8-B2B6-365CB286781D}" destId="{2B8B9EA3-70F7-4A9B-845B-F2CD88D9E5A1}" srcOrd="0" destOrd="0" presId="urn:microsoft.com/office/officeart/2005/8/layout/venn1"/>
    <dgm:cxn modelId="{487C7B66-85F0-4E9E-9648-AC269B20E5A5}" srcId="{A1B85A9A-D87D-479D-BA66-866A58517CA8}" destId="{664DE237-34B6-496E-A23A-94070760F52E}" srcOrd="0" destOrd="0" parTransId="{18A81021-ADEA-4744-B0A5-5359004B4EEC}" sibTransId="{845C5018-E250-4313-BD19-8425CDE03905}"/>
    <dgm:cxn modelId="{E9CF50C7-C605-49BA-906A-30FEE6953888}" srcId="{1E2BA7BC-B02D-4A71-A3E3-8DF6A967B93B}" destId="{B0CE4660-31F8-44B8-B2B6-365CB286781D}" srcOrd="2" destOrd="0" parTransId="{68FFF880-6BE6-4E1F-9350-D8C8D292F85F}" sibTransId="{7F1A7C03-09BC-4DBA-B18D-F581CE9C1A52}"/>
    <dgm:cxn modelId="{2BFA52BE-94DA-482F-9E6E-7D5508BE4D74}" srcId="{1E2BA7BC-B02D-4A71-A3E3-8DF6A967B93B}" destId="{A1B85A9A-D87D-479D-BA66-866A58517CA8}" srcOrd="3" destOrd="0" parTransId="{3AA822EC-3153-43D1-B478-8982B9BE1606}" sibTransId="{79289292-31F7-450B-A751-882769A0E4C8}"/>
    <dgm:cxn modelId="{D52D489E-4AF7-47D0-B0A2-4B875B8957E9}" srcId="{39F611E7-6858-47D8-B380-AB50CD1FFCD6}" destId="{800D3E40-91AD-4338-BB35-795F9017D065}" srcOrd="0" destOrd="0" parTransId="{41AAB0D7-8552-4C5C-AC6C-F08250E1AEB4}" sibTransId="{44667F58-AA7E-44E3-9B80-89B415584884}"/>
    <dgm:cxn modelId="{2F54C076-5103-4DFA-A9B6-05AB995AFAFB}" type="presOf" srcId="{CAEF49D2-1414-40EE-9FB5-F9D3FDE2E5EC}" destId="{052AF310-696B-436D-823E-B246555CD32F}" srcOrd="0" destOrd="1" presId="urn:microsoft.com/office/officeart/2005/8/layout/venn1"/>
    <dgm:cxn modelId="{3CAE126E-0614-4BAB-901C-A687B2E69468}" type="presParOf" srcId="{AE797448-A8BB-42CD-B15B-CE13175A5D7D}" destId="{CE62B3AC-B6B1-4B76-9C07-AEEE83C55058}" srcOrd="0" destOrd="0" presId="urn:microsoft.com/office/officeart/2005/8/layout/venn1"/>
    <dgm:cxn modelId="{7DC3D5F5-787F-4966-AB43-889C0FB1D2A0}" type="presParOf" srcId="{AE797448-A8BB-42CD-B15B-CE13175A5D7D}" destId="{1A01DF44-6394-44D6-A92D-BF453CCB8742}" srcOrd="1" destOrd="0" presId="urn:microsoft.com/office/officeart/2005/8/layout/venn1"/>
    <dgm:cxn modelId="{1D5B4F18-E1E5-43B7-A8ED-9170168FEABA}" type="presParOf" srcId="{AE797448-A8BB-42CD-B15B-CE13175A5D7D}" destId="{5970FE29-6B59-4C36-BDA7-21E13FA11EEA}" srcOrd="2" destOrd="0" presId="urn:microsoft.com/office/officeart/2005/8/layout/venn1"/>
    <dgm:cxn modelId="{82093D06-29D9-4EAE-A11E-FE50234B947A}" type="presParOf" srcId="{AE797448-A8BB-42CD-B15B-CE13175A5D7D}" destId="{CBE855C5-1965-433C-A919-82D19F20838C}" srcOrd="3" destOrd="0" presId="urn:microsoft.com/office/officeart/2005/8/layout/venn1"/>
    <dgm:cxn modelId="{77F28633-CCE2-4BC9-B7D1-893F6C496F7A}" type="presParOf" srcId="{AE797448-A8BB-42CD-B15B-CE13175A5D7D}" destId="{F3ADA124-4FE4-4E44-AB9D-DB7A7EAF46CB}" srcOrd="4" destOrd="0" presId="urn:microsoft.com/office/officeart/2005/8/layout/venn1"/>
    <dgm:cxn modelId="{016E10C7-0973-4282-B5EB-FB2F92DB2422}" type="presParOf" srcId="{AE797448-A8BB-42CD-B15B-CE13175A5D7D}" destId="{2B8B9EA3-70F7-4A9B-845B-F2CD88D9E5A1}" srcOrd="5" destOrd="0" presId="urn:microsoft.com/office/officeart/2005/8/layout/venn1"/>
    <dgm:cxn modelId="{957C72EC-C3CE-4170-84E8-304F3DAFC043}" type="presParOf" srcId="{AE797448-A8BB-42CD-B15B-CE13175A5D7D}" destId="{C2E48FE1-724B-4050-860C-1B2FF9CC5C62}" srcOrd="6" destOrd="0" presId="urn:microsoft.com/office/officeart/2005/8/layout/venn1"/>
    <dgm:cxn modelId="{D4B37B64-2CE7-4930-8A83-1CB0776D01F5}" type="presParOf" srcId="{AE797448-A8BB-42CD-B15B-CE13175A5D7D}" destId="{2E9D5EB9-C40F-49BC-B089-A6A26661C758}" srcOrd="7" destOrd="0" presId="urn:microsoft.com/office/officeart/2005/8/layout/venn1"/>
    <dgm:cxn modelId="{E5F1676A-5BE0-4178-9049-FB60088CE4BB}" type="presParOf" srcId="{AE797448-A8BB-42CD-B15B-CE13175A5D7D}" destId="{FCFCC8C1-6B5A-4EE3-88F1-BB316085678A}" srcOrd="8" destOrd="0" presId="urn:microsoft.com/office/officeart/2005/8/layout/venn1"/>
    <dgm:cxn modelId="{293B3A07-757A-473D-9BA7-3079BA0C6D9B}" type="presParOf" srcId="{AE797448-A8BB-42CD-B15B-CE13175A5D7D}" destId="{052AF310-696B-436D-823E-B246555CD32F}" srcOrd="9" destOrd="0" presId="urn:microsoft.com/office/officeart/2005/8/layout/venn1"/>
    <dgm:cxn modelId="{FFFE9DC8-AD23-480D-B646-0D1A6B7C7763}" type="presParOf" srcId="{AE797448-A8BB-42CD-B15B-CE13175A5D7D}" destId="{3E663AC1-2C7A-422E-99C1-72A676582D94}" srcOrd="10" destOrd="0" presId="urn:microsoft.com/office/officeart/2005/8/layout/venn1"/>
    <dgm:cxn modelId="{8E46C972-2107-43BE-BFDB-4A628A180E88}" type="presParOf" srcId="{AE797448-A8BB-42CD-B15B-CE13175A5D7D}" destId="{C348E846-719D-4C00-B0A0-17DFADF7053B}" srcOrd="11" destOrd="0" presId="urn:microsoft.com/office/officeart/2005/8/layout/venn1"/>
    <dgm:cxn modelId="{CB029E17-E0BC-46DB-B237-0AAD629193E2}" type="presParOf" srcId="{AE797448-A8BB-42CD-B15B-CE13175A5D7D}" destId="{46E0AD95-9D3A-4EA0-AE32-E734A65ED1D9}" srcOrd="12" destOrd="0" presId="urn:microsoft.com/office/officeart/2005/8/layout/venn1"/>
    <dgm:cxn modelId="{9BD222B7-2F97-4C49-82C3-60D4BDC551B0}" type="presParOf" srcId="{AE797448-A8BB-42CD-B15B-CE13175A5D7D}" destId="{4171B5A3-3FCB-4BC2-8A8D-B7E07458547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C505B7-8256-4014-A678-77DFEDBE2964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6AAF22BF-3AE2-425A-9561-D92873323F5F}">
      <dgm:prSet phldrT="[Texto]"/>
      <dgm:spPr/>
      <dgm:t>
        <a:bodyPr/>
        <a:lstStyle/>
        <a:p>
          <a:r>
            <a:rPr lang="es-ES" dirty="0" smtClean="0"/>
            <a:t>Demanda</a:t>
          </a:r>
          <a:endParaRPr lang="es-ES" dirty="0"/>
        </a:p>
      </dgm:t>
    </dgm:pt>
    <dgm:pt modelId="{C16E2DA3-FF1F-4D9F-87F2-AFBFA25145F0}" type="parTrans" cxnId="{D97043DB-5D38-41EE-B60D-C89FFC826CB6}">
      <dgm:prSet/>
      <dgm:spPr/>
      <dgm:t>
        <a:bodyPr/>
        <a:lstStyle/>
        <a:p>
          <a:endParaRPr lang="es-ES"/>
        </a:p>
      </dgm:t>
    </dgm:pt>
    <dgm:pt modelId="{8824551B-FC95-4843-AB32-7DE636E0A6E6}" type="sibTrans" cxnId="{D97043DB-5D38-41EE-B60D-C89FFC826CB6}">
      <dgm:prSet/>
      <dgm:spPr/>
      <dgm:t>
        <a:bodyPr/>
        <a:lstStyle/>
        <a:p>
          <a:endParaRPr lang="es-ES"/>
        </a:p>
      </dgm:t>
    </dgm:pt>
    <dgm:pt modelId="{44D209B4-5D9C-4068-83C2-E6BFFEFCB46E}">
      <dgm:prSet/>
      <dgm:spPr/>
      <dgm:t>
        <a:bodyPr/>
        <a:lstStyle/>
        <a:p>
          <a:r>
            <a:rPr lang="es-ES" dirty="0" smtClean="0"/>
            <a:t>Diagnóstico</a:t>
          </a:r>
          <a:endParaRPr lang="es-ES" dirty="0"/>
        </a:p>
      </dgm:t>
    </dgm:pt>
    <dgm:pt modelId="{39C92EE3-D406-43BD-A8BD-DA6409DDBC61}" type="parTrans" cxnId="{1720A562-09EB-4670-868C-FE357B152968}">
      <dgm:prSet/>
      <dgm:spPr/>
      <dgm:t>
        <a:bodyPr/>
        <a:lstStyle/>
        <a:p>
          <a:endParaRPr lang="es-ES"/>
        </a:p>
      </dgm:t>
    </dgm:pt>
    <dgm:pt modelId="{3BB81D3E-E343-4DA0-ABB4-31AACBAFD3C8}" type="sibTrans" cxnId="{1720A562-09EB-4670-868C-FE357B152968}">
      <dgm:prSet/>
      <dgm:spPr/>
      <dgm:t>
        <a:bodyPr/>
        <a:lstStyle/>
        <a:p>
          <a:endParaRPr lang="es-ES"/>
        </a:p>
      </dgm:t>
    </dgm:pt>
    <dgm:pt modelId="{E3FAE6B3-33D1-4450-B993-4A0F3A062672}">
      <dgm:prSet/>
      <dgm:spPr/>
      <dgm:t>
        <a:bodyPr/>
        <a:lstStyle/>
        <a:p>
          <a:r>
            <a:rPr lang="es-ES" dirty="0" smtClean="0"/>
            <a:t>Capacitación</a:t>
          </a:r>
          <a:endParaRPr lang="es-ES" dirty="0"/>
        </a:p>
      </dgm:t>
    </dgm:pt>
    <dgm:pt modelId="{9EFF6412-BBBA-40D1-876B-6F10117F744E}" type="parTrans" cxnId="{E83A3D98-B02F-4862-BA05-1C8025EA3437}">
      <dgm:prSet/>
      <dgm:spPr/>
      <dgm:t>
        <a:bodyPr/>
        <a:lstStyle/>
        <a:p>
          <a:endParaRPr lang="es-ES"/>
        </a:p>
      </dgm:t>
    </dgm:pt>
    <dgm:pt modelId="{2D351D10-F6BF-4A6F-B970-EDE165E42301}" type="sibTrans" cxnId="{E83A3D98-B02F-4862-BA05-1C8025EA3437}">
      <dgm:prSet/>
      <dgm:spPr/>
      <dgm:t>
        <a:bodyPr/>
        <a:lstStyle/>
        <a:p>
          <a:endParaRPr lang="es-ES"/>
        </a:p>
      </dgm:t>
    </dgm:pt>
    <dgm:pt modelId="{67AA55D8-D4E2-42DF-AF85-A35517B0A2E9}">
      <dgm:prSet/>
      <dgm:spPr/>
      <dgm:t>
        <a:bodyPr/>
        <a:lstStyle/>
        <a:p>
          <a:r>
            <a:rPr lang="es-ES" dirty="0" smtClean="0"/>
            <a:t>Intercambios</a:t>
          </a:r>
          <a:endParaRPr lang="es-ES" dirty="0"/>
        </a:p>
      </dgm:t>
    </dgm:pt>
    <dgm:pt modelId="{1897FD00-7333-4BB8-BCC7-D2262CE12FCD}" type="parTrans" cxnId="{4F648D6A-941F-462F-9A45-500EC8334EF8}">
      <dgm:prSet/>
      <dgm:spPr/>
      <dgm:t>
        <a:bodyPr/>
        <a:lstStyle/>
        <a:p>
          <a:endParaRPr lang="es-ES"/>
        </a:p>
      </dgm:t>
    </dgm:pt>
    <dgm:pt modelId="{89B5242A-D369-4B87-9D55-3B20B222EDC5}" type="sibTrans" cxnId="{4F648D6A-941F-462F-9A45-500EC8334EF8}">
      <dgm:prSet/>
      <dgm:spPr/>
      <dgm:t>
        <a:bodyPr/>
        <a:lstStyle/>
        <a:p>
          <a:endParaRPr lang="es-ES"/>
        </a:p>
      </dgm:t>
    </dgm:pt>
    <dgm:pt modelId="{B17827B0-CD7C-4A89-ADDD-36635EA29B54}">
      <dgm:prSet/>
      <dgm:spPr/>
      <dgm:t>
        <a:bodyPr/>
        <a:lstStyle/>
        <a:p>
          <a:r>
            <a:rPr lang="es-ES" dirty="0" smtClean="0"/>
            <a:t>Metodología</a:t>
          </a:r>
          <a:endParaRPr lang="es-ES" dirty="0"/>
        </a:p>
      </dgm:t>
    </dgm:pt>
    <dgm:pt modelId="{900D85DF-5A80-4DB6-9EC1-91487D6A6B94}" type="parTrans" cxnId="{A2D2E4A4-6E02-4BDF-90EB-F47440F9421B}">
      <dgm:prSet/>
      <dgm:spPr/>
      <dgm:t>
        <a:bodyPr/>
        <a:lstStyle/>
        <a:p>
          <a:endParaRPr lang="es-ES"/>
        </a:p>
      </dgm:t>
    </dgm:pt>
    <dgm:pt modelId="{2CA8DE97-A7D6-4C52-AAF8-F702DE4D7BED}" type="sibTrans" cxnId="{A2D2E4A4-6E02-4BDF-90EB-F47440F9421B}">
      <dgm:prSet/>
      <dgm:spPr/>
      <dgm:t>
        <a:bodyPr/>
        <a:lstStyle/>
        <a:p>
          <a:endParaRPr lang="es-ES"/>
        </a:p>
      </dgm:t>
    </dgm:pt>
    <dgm:pt modelId="{74B8614A-21D7-48F4-95FC-E43ED7137D0E}" type="pres">
      <dgm:prSet presAssocID="{51C505B7-8256-4014-A678-77DFEDBE2964}" presName="diagram" presStyleCnt="0">
        <dgm:presLayoutVars>
          <dgm:dir/>
          <dgm:animLvl val="lvl"/>
          <dgm:resizeHandles val="exact"/>
        </dgm:presLayoutVars>
      </dgm:prSet>
      <dgm:spPr/>
    </dgm:pt>
    <dgm:pt modelId="{7C06057D-A84D-4A0B-8950-049B24DE4C15}" type="pres">
      <dgm:prSet presAssocID="{6AAF22BF-3AE2-425A-9561-D92873323F5F}" presName="compNode" presStyleCnt="0"/>
      <dgm:spPr/>
    </dgm:pt>
    <dgm:pt modelId="{304DFED6-7D60-4BD2-9A06-67226F023166}" type="pres">
      <dgm:prSet presAssocID="{6AAF22BF-3AE2-425A-9561-D92873323F5F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71BE6-1478-42E2-B1A9-185907872C7B}" type="pres">
      <dgm:prSet presAssocID="{6AAF22BF-3AE2-425A-9561-D92873323F5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B86EB-EECE-4E44-9959-82A5A37DCDCD}" type="pres">
      <dgm:prSet presAssocID="{6AAF22BF-3AE2-425A-9561-D92873323F5F}" presName="parentRect" presStyleLbl="alignNode1" presStyleIdx="0" presStyleCnt="1"/>
      <dgm:spPr/>
      <dgm:t>
        <a:bodyPr/>
        <a:lstStyle/>
        <a:p>
          <a:endParaRPr lang="es-ES"/>
        </a:p>
      </dgm:t>
    </dgm:pt>
    <dgm:pt modelId="{5C7FB6E0-DFB7-452B-B67D-9CE40412266C}" type="pres">
      <dgm:prSet presAssocID="{6AAF22BF-3AE2-425A-9561-D92873323F5F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4F648D6A-941F-462F-9A45-500EC8334EF8}" srcId="{6AAF22BF-3AE2-425A-9561-D92873323F5F}" destId="{67AA55D8-D4E2-42DF-AF85-A35517B0A2E9}" srcOrd="3" destOrd="0" parTransId="{1897FD00-7333-4BB8-BCC7-D2262CE12FCD}" sibTransId="{89B5242A-D369-4B87-9D55-3B20B222EDC5}"/>
    <dgm:cxn modelId="{4F195807-06C5-4DBE-ACC9-4C26B2215A72}" type="presOf" srcId="{67AA55D8-D4E2-42DF-AF85-A35517B0A2E9}" destId="{304DFED6-7D60-4BD2-9A06-67226F023166}" srcOrd="0" destOrd="3" presId="urn:microsoft.com/office/officeart/2005/8/layout/bList2"/>
    <dgm:cxn modelId="{A2D2E4A4-6E02-4BDF-90EB-F47440F9421B}" srcId="{6AAF22BF-3AE2-425A-9561-D92873323F5F}" destId="{B17827B0-CD7C-4A89-ADDD-36635EA29B54}" srcOrd="1" destOrd="0" parTransId="{900D85DF-5A80-4DB6-9EC1-91487D6A6B94}" sibTransId="{2CA8DE97-A7D6-4C52-AAF8-F702DE4D7BED}"/>
    <dgm:cxn modelId="{D97043DB-5D38-41EE-B60D-C89FFC826CB6}" srcId="{51C505B7-8256-4014-A678-77DFEDBE2964}" destId="{6AAF22BF-3AE2-425A-9561-D92873323F5F}" srcOrd="0" destOrd="0" parTransId="{C16E2DA3-FF1F-4D9F-87F2-AFBFA25145F0}" sibTransId="{8824551B-FC95-4843-AB32-7DE636E0A6E6}"/>
    <dgm:cxn modelId="{F25EB54B-8D9A-4EAD-AEB5-9AACBEEE6AB1}" type="presOf" srcId="{B17827B0-CD7C-4A89-ADDD-36635EA29B54}" destId="{304DFED6-7D60-4BD2-9A06-67226F023166}" srcOrd="0" destOrd="1" presId="urn:microsoft.com/office/officeart/2005/8/layout/bList2"/>
    <dgm:cxn modelId="{1720A562-09EB-4670-868C-FE357B152968}" srcId="{6AAF22BF-3AE2-425A-9561-D92873323F5F}" destId="{44D209B4-5D9C-4068-83C2-E6BFFEFCB46E}" srcOrd="0" destOrd="0" parTransId="{39C92EE3-D406-43BD-A8BD-DA6409DDBC61}" sibTransId="{3BB81D3E-E343-4DA0-ABB4-31AACBAFD3C8}"/>
    <dgm:cxn modelId="{C4E0E97E-B9EB-4FA3-BBD1-428021C85744}" type="presOf" srcId="{6AAF22BF-3AE2-425A-9561-D92873323F5F}" destId="{94DB86EB-EECE-4E44-9959-82A5A37DCDCD}" srcOrd="1" destOrd="0" presId="urn:microsoft.com/office/officeart/2005/8/layout/bList2"/>
    <dgm:cxn modelId="{F79C3FD9-1F6F-47E9-9994-D6C940738F35}" type="presOf" srcId="{44D209B4-5D9C-4068-83C2-E6BFFEFCB46E}" destId="{304DFED6-7D60-4BD2-9A06-67226F023166}" srcOrd="0" destOrd="0" presId="urn:microsoft.com/office/officeart/2005/8/layout/bList2"/>
    <dgm:cxn modelId="{64B67417-33DC-4C32-8733-985F7C29539A}" type="presOf" srcId="{51C505B7-8256-4014-A678-77DFEDBE2964}" destId="{74B8614A-21D7-48F4-95FC-E43ED7137D0E}" srcOrd="0" destOrd="0" presId="urn:microsoft.com/office/officeart/2005/8/layout/bList2"/>
    <dgm:cxn modelId="{E83A3D98-B02F-4862-BA05-1C8025EA3437}" srcId="{6AAF22BF-3AE2-425A-9561-D92873323F5F}" destId="{E3FAE6B3-33D1-4450-B993-4A0F3A062672}" srcOrd="2" destOrd="0" parTransId="{9EFF6412-BBBA-40D1-876B-6F10117F744E}" sibTransId="{2D351D10-F6BF-4A6F-B970-EDE165E42301}"/>
    <dgm:cxn modelId="{0140AA9B-AD9F-4EB8-BF4D-E184AB571055}" type="presOf" srcId="{6AAF22BF-3AE2-425A-9561-D92873323F5F}" destId="{01071BE6-1478-42E2-B1A9-185907872C7B}" srcOrd="0" destOrd="0" presId="urn:microsoft.com/office/officeart/2005/8/layout/bList2"/>
    <dgm:cxn modelId="{3B74D63F-B293-4CC7-8D52-DA65E03A412E}" type="presOf" srcId="{E3FAE6B3-33D1-4450-B993-4A0F3A062672}" destId="{304DFED6-7D60-4BD2-9A06-67226F023166}" srcOrd="0" destOrd="2" presId="urn:microsoft.com/office/officeart/2005/8/layout/bList2"/>
    <dgm:cxn modelId="{3EECFB83-627A-45BD-9545-314D9B083212}" type="presParOf" srcId="{74B8614A-21D7-48F4-95FC-E43ED7137D0E}" destId="{7C06057D-A84D-4A0B-8950-049B24DE4C15}" srcOrd="0" destOrd="0" presId="urn:microsoft.com/office/officeart/2005/8/layout/bList2"/>
    <dgm:cxn modelId="{D75D99FD-4FAF-45C3-83D3-0709B91DAAD6}" type="presParOf" srcId="{7C06057D-A84D-4A0B-8950-049B24DE4C15}" destId="{304DFED6-7D60-4BD2-9A06-67226F023166}" srcOrd="0" destOrd="0" presId="urn:microsoft.com/office/officeart/2005/8/layout/bList2"/>
    <dgm:cxn modelId="{7A269651-6951-4F44-88BB-F683B207C3B8}" type="presParOf" srcId="{7C06057D-A84D-4A0B-8950-049B24DE4C15}" destId="{01071BE6-1478-42E2-B1A9-185907872C7B}" srcOrd="1" destOrd="0" presId="urn:microsoft.com/office/officeart/2005/8/layout/bList2"/>
    <dgm:cxn modelId="{84F40382-683E-4740-B896-3211C228B306}" type="presParOf" srcId="{7C06057D-A84D-4A0B-8950-049B24DE4C15}" destId="{94DB86EB-EECE-4E44-9959-82A5A37DCDCD}" srcOrd="2" destOrd="0" presId="urn:microsoft.com/office/officeart/2005/8/layout/bList2"/>
    <dgm:cxn modelId="{638D40D1-02BC-42FE-BC0C-CAB25EAC9AFE}" type="presParOf" srcId="{7C06057D-A84D-4A0B-8950-049B24DE4C15}" destId="{5C7FB6E0-DFB7-452B-B67D-9CE40412266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C505B7-8256-4014-A678-77DFEDBE2964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6AAF22BF-3AE2-425A-9561-D92873323F5F}">
      <dgm:prSet phldrT="[Texto]"/>
      <dgm:spPr/>
      <dgm:t>
        <a:bodyPr/>
        <a:lstStyle/>
        <a:p>
          <a:r>
            <a:rPr lang="es-ES" dirty="0" smtClean="0"/>
            <a:t>Operación</a:t>
          </a:r>
          <a:endParaRPr lang="es-ES" dirty="0"/>
        </a:p>
      </dgm:t>
    </dgm:pt>
    <dgm:pt modelId="{C16E2DA3-FF1F-4D9F-87F2-AFBFA25145F0}" type="parTrans" cxnId="{D97043DB-5D38-41EE-B60D-C89FFC826CB6}">
      <dgm:prSet/>
      <dgm:spPr/>
      <dgm:t>
        <a:bodyPr/>
        <a:lstStyle/>
        <a:p>
          <a:endParaRPr lang="es-ES"/>
        </a:p>
      </dgm:t>
    </dgm:pt>
    <dgm:pt modelId="{8824551B-FC95-4843-AB32-7DE636E0A6E6}" type="sibTrans" cxnId="{D97043DB-5D38-41EE-B60D-C89FFC826CB6}">
      <dgm:prSet/>
      <dgm:spPr/>
      <dgm:t>
        <a:bodyPr/>
        <a:lstStyle/>
        <a:p>
          <a:endParaRPr lang="es-ES"/>
        </a:p>
      </dgm:t>
    </dgm:pt>
    <dgm:pt modelId="{3489700A-166E-4A7E-846A-F9E3FB2D0775}">
      <dgm:prSet/>
      <dgm:spPr/>
      <dgm:t>
        <a:bodyPr/>
        <a:lstStyle/>
        <a:p>
          <a:r>
            <a:rPr lang="es-ES" dirty="0" smtClean="0"/>
            <a:t>Asistencia Técnica</a:t>
          </a:r>
          <a:endParaRPr lang="es-ES" dirty="0"/>
        </a:p>
      </dgm:t>
    </dgm:pt>
    <dgm:pt modelId="{91828663-6397-4B72-AC38-5CA878DCED73}" type="parTrans" cxnId="{7EC8B449-9D0C-47EA-827B-7DC80BC55CCA}">
      <dgm:prSet/>
      <dgm:spPr/>
      <dgm:t>
        <a:bodyPr/>
        <a:lstStyle/>
        <a:p>
          <a:endParaRPr lang="es-ES"/>
        </a:p>
      </dgm:t>
    </dgm:pt>
    <dgm:pt modelId="{7D84F7E5-C8A9-416A-A741-B7BAE98BC1EE}" type="sibTrans" cxnId="{7EC8B449-9D0C-47EA-827B-7DC80BC55CCA}">
      <dgm:prSet/>
      <dgm:spPr/>
      <dgm:t>
        <a:bodyPr/>
        <a:lstStyle/>
        <a:p>
          <a:endParaRPr lang="es-ES"/>
        </a:p>
      </dgm:t>
    </dgm:pt>
    <dgm:pt modelId="{D84E7B01-56E0-46D7-AEAE-E31281944E4C}">
      <dgm:prSet/>
      <dgm:spPr/>
      <dgm:t>
        <a:bodyPr/>
        <a:lstStyle/>
        <a:p>
          <a:r>
            <a:rPr lang="es-ES" dirty="0" smtClean="0"/>
            <a:t>Intercambios</a:t>
          </a:r>
          <a:endParaRPr lang="es-ES" dirty="0"/>
        </a:p>
      </dgm:t>
    </dgm:pt>
    <dgm:pt modelId="{D377008F-54A8-4FD8-8CA7-B5DC54028AF1}" type="parTrans" cxnId="{38E117A0-5D3A-481B-9060-5FF2385D52B8}">
      <dgm:prSet/>
      <dgm:spPr/>
      <dgm:t>
        <a:bodyPr/>
        <a:lstStyle/>
        <a:p>
          <a:endParaRPr lang="es-ES"/>
        </a:p>
      </dgm:t>
    </dgm:pt>
    <dgm:pt modelId="{7AA05110-6B47-46B2-987D-202DD3EA01FC}" type="sibTrans" cxnId="{38E117A0-5D3A-481B-9060-5FF2385D52B8}">
      <dgm:prSet/>
      <dgm:spPr/>
      <dgm:t>
        <a:bodyPr/>
        <a:lstStyle/>
        <a:p>
          <a:endParaRPr lang="es-ES"/>
        </a:p>
      </dgm:t>
    </dgm:pt>
    <dgm:pt modelId="{D37C31CD-A6D4-4BBE-B965-D403223F25F1}">
      <dgm:prSet/>
      <dgm:spPr/>
      <dgm:t>
        <a:bodyPr/>
        <a:lstStyle/>
        <a:p>
          <a:r>
            <a:rPr lang="es-ES" dirty="0" smtClean="0"/>
            <a:t>Acompañamiento</a:t>
          </a:r>
          <a:endParaRPr lang="es-ES" dirty="0"/>
        </a:p>
      </dgm:t>
    </dgm:pt>
    <dgm:pt modelId="{A25077DD-A0D3-40E9-ADE5-D8C19AD9C678}" type="parTrans" cxnId="{8CD3014A-009E-47F1-933C-25C69A331ED1}">
      <dgm:prSet/>
      <dgm:spPr/>
      <dgm:t>
        <a:bodyPr/>
        <a:lstStyle/>
        <a:p>
          <a:endParaRPr lang="es-ES"/>
        </a:p>
      </dgm:t>
    </dgm:pt>
    <dgm:pt modelId="{2D3B2F77-0FC0-4025-8001-BAD7F6FACEB5}" type="sibTrans" cxnId="{8CD3014A-009E-47F1-933C-25C69A331ED1}">
      <dgm:prSet/>
      <dgm:spPr/>
      <dgm:t>
        <a:bodyPr/>
        <a:lstStyle/>
        <a:p>
          <a:endParaRPr lang="es-ES"/>
        </a:p>
      </dgm:t>
    </dgm:pt>
    <dgm:pt modelId="{74B8614A-21D7-48F4-95FC-E43ED7137D0E}" type="pres">
      <dgm:prSet presAssocID="{51C505B7-8256-4014-A678-77DFEDBE2964}" presName="diagram" presStyleCnt="0">
        <dgm:presLayoutVars>
          <dgm:dir/>
          <dgm:animLvl val="lvl"/>
          <dgm:resizeHandles val="exact"/>
        </dgm:presLayoutVars>
      </dgm:prSet>
      <dgm:spPr/>
    </dgm:pt>
    <dgm:pt modelId="{7C06057D-A84D-4A0B-8950-049B24DE4C15}" type="pres">
      <dgm:prSet presAssocID="{6AAF22BF-3AE2-425A-9561-D92873323F5F}" presName="compNode" presStyleCnt="0"/>
      <dgm:spPr/>
    </dgm:pt>
    <dgm:pt modelId="{304DFED6-7D60-4BD2-9A06-67226F023166}" type="pres">
      <dgm:prSet presAssocID="{6AAF22BF-3AE2-425A-9561-D92873323F5F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71BE6-1478-42E2-B1A9-185907872C7B}" type="pres">
      <dgm:prSet presAssocID="{6AAF22BF-3AE2-425A-9561-D92873323F5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B86EB-EECE-4E44-9959-82A5A37DCDCD}" type="pres">
      <dgm:prSet presAssocID="{6AAF22BF-3AE2-425A-9561-D92873323F5F}" presName="parentRect" presStyleLbl="alignNode1" presStyleIdx="0" presStyleCnt="1"/>
      <dgm:spPr/>
      <dgm:t>
        <a:bodyPr/>
        <a:lstStyle/>
        <a:p>
          <a:endParaRPr lang="es-ES"/>
        </a:p>
      </dgm:t>
    </dgm:pt>
    <dgm:pt modelId="{5C7FB6E0-DFB7-452B-B67D-9CE40412266C}" type="pres">
      <dgm:prSet presAssocID="{6AAF22BF-3AE2-425A-9561-D92873323F5F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8E117A0-5D3A-481B-9060-5FF2385D52B8}" srcId="{6AAF22BF-3AE2-425A-9561-D92873323F5F}" destId="{D84E7B01-56E0-46D7-AEAE-E31281944E4C}" srcOrd="2" destOrd="0" parTransId="{D377008F-54A8-4FD8-8CA7-B5DC54028AF1}" sibTransId="{7AA05110-6B47-46B2-987D-202DD3EA01FC}"/>
    <dgm:cxn modelId="{9852BC75-FE20-4F2B-9AFD-678193830731}" type="presOf" srcId="{6AAF22BF-3AE2-425A-9561-D92873323F5F}" destId="{01071BE6-1478-42E2-B1A9-185907872C7B}" srcOrd="0" destOrd="0" presId="urn:microsoft.com/office/officeart/2005/8/layout/bList2"/>
    <dgm:cxn modelId="{D97043DB-5D38-41EE-B60D-C89FFC826CB6}" srcId="{51C505B7-8256-4014-A678-77DFEDBE2964}" destId="{6AAF22BF-3AE2-425A-9561-D92873323F5F}" srcOrd="0" destOrd="0" parTransId="{C16E2DA3-FF1F-4D9F-87F2-AFBFA25145F0}" sibTransId="{8824551B-FC95-4843-AB32-7DE636E0A6E6}"/>
    <dgm:cxn modelId="{27762C43-6F99-454A-8F6B-217B69A49BE4}" type="presOf" srcId="{51C505B7-8256-4014-A678-77DFEDBE2964}" destId="{74B8614A-21D7-48F4-95FC-E43ED7137D0E}" srcOrd="0" destOrd="0" presId="urn:microsoft.com/office/officeart/2005/8/layout/bList2"/>
    <dgm:cxn modelId="{41AA034A-EAA7-42BD-98DF-AF3937073BFB}" type="presOf" srcId="{D37C31CD-A6D4-4BBE-B965-D403223F25F1}" destId="{304DFED6-7D60-4BD2-9A06-67226F023166}" srcOrd="0" destOrd="1" presId="urn:microsoft.com/office/officeart/2005/8/layout/bList2"/>
    <dgm:cxn modelId="{7742B9B9-2C58-44D4-8A3D-BC1492C842B3}" type="presOf" srcId="{6AAF22BF-3AE2-425A-9561-D92873323F5F}" destId="{94DB86EB-EECE-4E44-9959-82A5A37DCDCD}" srcOrd="1" destOrd="0" presId="urn:microsoft.com/office/officeart/2005/8/layout/bList2"/>
    <dgm:cxn modelId="{5F2EA552-1766-49BE-B031-C05151136433}" type="presOf" srcId="{D84E7B01-56E0-46D7-AEAE-E31281944E4C}" destId="{304DFED6-7D60-4BD2-9A06-67226F023166}" srcOrd="0" destOrd="2" presId="urn:microsoft.com/office/officeart/2005/8/layout/bList2"/>
    <dgm:cxn modelId="{1BEA20E7-0919-4AB0-9758-AEC0BE5CD65A}" type="presOf" srcId="{3489700A-166E-4A7E-846A-F9E3FB2D0775}" destId="{304DFED6-7D60-4BD2-9A06-67226F023166}" srcOrd="0" destOrd="0" presId="urn:microsoft.com/office/officeart/2005/8/layout/bList2"/>
    <dgm:cxn modelId="{7EC8B449-9D0C-47EA-827B-7DC80BC55CCA}" srcId="{6AAF22BF-3AE2-425A-9561-D92873323F5F}" destId="{3489700A-166E-4A7E-846A-F9E3FB2D0775}" srcOrd="0" destOrd="0" parTransId="{91828663-6397-4B72-AC38-5CA878DCED73}" sibTransId="{7D84F7E5-C8A9-416A-A741-B7BAE98BC1EE}"/>
    <dgm:cxn modelId="{8CD3014A-009E-47F1-933C-25C69A331ED1}" srcId="{6AAF22BF-3AE2-425A-9561-D92873323F5F}" destId="{D37C31CD-A6D4-4BBE-B965-D403223F25F1}" srcOrd="1" destOrd="0" parTransId="{A25077DD-A0D3-40E9-ADE5-D8C19AD9C678}" sibTransId="{2D3B2F77-0FC0-4025-8001-BAD7F6FACEB5}"/>
    <dgm:cxn modelId="{51809939-6379-4B29-BA7E-3D3014968898}" type="presParOf" srcId="{74B8614A-21D7-48F4-95FC-E43ED7137D0E}" destId="{7C06057D-A84D-4A0B-8950-049B24DE4C15}" srcOrd="0" destOrd="0" presId="urn:microsoft.com/office/officeart/2005/8/layout/bList2"/>
    <dgm:cxn modelId="{F39DCBB7-E6C9-48E1-B56A-14DF5805B721}" type="presParOf" srcId="{7C06057D-A84D-4A0B-8950-049B24DE4C15}" destId="{304DFED6-7D60-4BD2-9A06-67226F023166}" srcOrd="0" destOrd="0" presId="urn:microsoft.com/office/officeart/2005/8/layout/bList2"/>
    <dgm:cxn modelId="{9DBDC8F9-2798-43B5-9330-46B11B67CB1C}" type="presParOf" srcId="{7C06057D-A84D-4A0B-8950-049B24DE4C15}" destId="{01071BE6-1478-42E2-B1A9-185907872C7B}" srcOrd="1" destOrd="0" presId="urn:microsoft.com/office/officeart/2005/8/layout/bList2"/>
    <dgm:cxn modelId="{C5E4170E-B04A-4C0B-91E4-11A23C813F5C}" type="presParOf" srcId="{7C06057D-A84D-4A0B-8950-049B24DE4C15}" destId="{94DB86EB-EECE-4E44-9959-82A5A37DCDCD}" srcOrd="2" destOrd="0" presId="urn:microsoft.com/office/officeart/2005/8/layout/bList2"/>
    <dgm:cxn modelId="{32AD68B7-2C85-4B91-A233-B4CAB2C897FF}" type="presParOf" srcId="{7C06057D-A84D-4A0B-8950-049B24DE4C15}" destId="{5C7FB6E0-DFB7-452B-B67D-9CE40412266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1B3B2D-5FC4-48D7-81CA-BF3CA9618B2A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946BD31-A48C-4472-A567-D619EA5343EF}">
      <dgm:prSet phldrT="[Texto]"/>
      <dgm:spPr/>
      <dgm:t>
        <a:bodyPr/>
        <a:lstStyle/>
        <a:p>
          <a:r>
            <a:rPr lang="es-ES" dirty="0" smtClean="0"/>
            <a:t>Intercambios</a:t>
          </a:r>
          <a:endParaRPr lang="es-ES" dirty="0"/>
        </a:p>
      </dgm:t>
    </dgm:pt>
    <dgm:pt modelId="{98620CB9-2015-40C2-AB45-098E9E96B89D}" type="parTrans" cxnId="{62BAD819-C25B-4D83-BEC5-C9453BFD685C}">
      <dgm:prSet/>
      <dgm:spPr/>
      <dgm:t>
        <a:bodyPr/>
        <a:lstStyle/>
        <a:p>
          <a:endParaRPr lang="es-ES"/>
        </a:p>
      </dgm:t>
    </dgm:pt>
    <dgm:pt modelId="{218BBEAF-8D53-4DDA-96FD-E2BA03E18E3A}" type="sibTrans" cxnId="{62BAD819-C25B-4D83-BEC5-C9453BFD685C}">
      <dgm:prSet/>
      <dgm:spPr/>
      <dgm:t>
        <a:bodyPr/>
        <a:lstStyle/>
        <a:p>
          <a:endParaRPr lang="es-ES"/>
        </a:p>
      </dgm:t>
    </dgm:pt>
    <dgm:pt modelId="{B6DDB79D-5FB0-48FF-B34A-A45B00161D20}">
      <dgm:prSet phldrT="[Texto]"/>
      <dgm:spPr/>
      <dgm:t>
        <a:bodyPr/>
        <a:lstStyle/>
        <a:p>
          <a:r>
            <a:rPr lang="es-ES" dirty="0" smtClean="0"/>
            <a:t>Guatemala</a:t>
          </a:r>
          <a:endParaRPr lang="es-ES" dirty="0"/>
        </a:p>
      </dgm:t>
    </dgm:pt>
    <dgm:pt modelId="{759A95A2-B9EB-4723-A387-0E2B5878CC7B}" type="parTrans" cxnId="{E7E49A31-98C5-4EC8-B652-CBC698D25FA7}">
      <dgm:prSet/>
      <dgm:spPr/>
      <dgm:t>
        <a:bodyPr/>
        <a:lstStyle/>
        <a:p>
          <a:endParaRPr lang="es-ES"/>
        </a:p>
      </dgm:t>
    </dgm:pt>
    <dgm:pt modelId="{78C8166F-5F67-4F8C-88B2-936B0866E3E3}" type="sibTrans" cxnId="{E7E49A31-98C5-4EC8-B652-CBC698D25FA7}">
      <dgm:prSet/>
      <dgm:spPr/>
      <dgm:t>
        <a:bodyPr/>
        <a:lstStyle/>
        <a:p>
          <a:endParaRPr lang="es-ES"/>
        </a:p>
      </dgm:t>
    </dgm:pt>
    <dgm:pt modelId="{1C61901B-E4AB-4DBB-BD67-D31EB30DA2DD}">
      <dgm:prSet phldrT="[Texto]"/>
      <dgm:spPr/>
      <dgm:t>
        <a:bodyPr/>
        <a:lstStyle/>
        <a:p>
          <a:r>
            <a:rPr lang="es-ES" dirty="0" smtClean="0"/>
            <a:t>Asistencia </a:t>
          </a:r>
        </a:p>
        <a:p>
          <a:r>
            <a:rPr lang="es-ES" dirty="0" smtClean="0"/>
            <a:t>Técnica</a:t>
          </a:r>
          <a:endParaRPr lang="es-ES" dirty="0"/>
        </a:p>
      </dgm:t>
    </dgm:pt>
    <dgm:pt modelId="{AC4DD0ED-D400-4E54-9771-6932D48BE51E}" type="parTrans" cxnId="{ED761384-5D83-4C8B-A446-5BD7AA12A028}">
      <dgm:prSet/>
      <dgm:spPr/>
      <dgm:t>
        <a:bodyPr/>
        <a:lstStyle/>
        <a:p>
          <a:endParaRPr lang="es-ES"/>
        </a:p>
      </dgm:t>
    </dgm:pt>
    <dgm:pt modelId="{F70FFB91-6592-4780-ADD6-FCB9536D2578}" type="sibTrans" cxnId="{ED761384-5D83-4C8B-A446-5BD7AA12A028}">
      <dgm:prSet/>
      <dgm:spPr/>
      <dgm:t>
        <a:bodyPr/>
        <a:lstStyle/>
        <a:p>
          <a:endParaRPr lang="es-ES"/>
        </a:p>
      </dgm:t>
    </dgm:pt>
    <dgm:pt modelId="{2E967ED7-6EA0-4C1C-A6D4-1906F9AAD263}">
      <dgm:prSet phldrT="[Texto]"/>
      <dgm:spPr/>
      <dgm:t>
        <a:bodyPr/>
        <a:lstStyle/>
        <a:p>
          <a:r>
            <a:rPr lang="es-ES" dirty="0" smtClean="0"/>
            <a:t>Diagnóstico </a:t>
          </a:r>
          <a:endParaRPr lang="es-ES" dirty="0"/>
        </a:p>
      </dgm:t>
    </dgm:pt>
    <dgm:pt modelId="{42F0CF6C-E16B-420A-9B79-3EC109A8CCBD}" type="parTrans" cxnId="{1DE44D8E-FD6B-42BB-B4CD-8AD95ECC7815}">
      <dgm:prSet/>
      <dgm:spPr/>
      <dgm:t>
        <a:bodyPr/>
        <a:lstStyle/>
        <a:p>
          <a:endParaRPr lang="es-ES"/>
        </a:p>
      </dgm:t>
    </dgm:pt>
    <dgm:pt modelId="{75AB294B-087A-4135-9544-77FADAB42CA9}" type="sibTrans" cxnId="{1DE44D8E-FD6B-42BB-B4CD-8AD95ECC7815}">
      <dgm:prSet/>
      <dgm:spPr/>
      <dgm:t>
        <a:bodyPr/>
        <a:lstStyle/>
        <a:p>
          <a:endParaRPr lang="es-ES"/>
        </a:p>
      </dgm:t>
    </dgm:pt>
    <dgm:pt modelId="{6FC40699-0134-47CC-A54D-F6C3DDFCFE28}">
      <dgm:prSet phldrT="[Texto]"/>
      <dgm:spPr/>
      <dgm:t>
        <a:bodyPr/>
        <a:lstStyle/>
        <a:p>
          <a:r>
            <a:rPr lang="es-ES" dirty="0" smtClean="0"/>
            <a:t>Posicionamiento</a:t>
          </a:r>
          <a:endParaRPr lang="es-ES" dirty="0"/>
        </a:p>
      </dgm:t>
    </dgm:pt>
    <dgm:pt modelId="{A07F4F12-5DE0-4135-93EA-CF2B8D111D24}" type="parTrans" cxnId="{BBA0C2B4-F764-414C-84A9-A380901C9809}">
      <dgm:prSet/>
      <dgm:spPr/>
      <dgm:t>
        <a:bodyPr/>
        <a:lstStyle/>
        <a:p>
          <a:endParaRPr lang="es-ES"/>
        </a:p>
      </dgm:t>
    </dgm:pt>
    <dgm:pt modelId="{8842AD96-1455-46D3-9235-383290FB0F62}" type="sibTrans" cxnId="{BBA0C2B4-F764-414C-84A9-A380901C9809}">
      <dgm:prSet/>
      <dgm:spPr/>
      <dgm:t>
        <a:bodyPr/>
        <a:lstStyle/>
        <a:p>
          <a:endParaRPr lang="es-ES"/>
        </a:p>
      </dgm:t>
    </dgm:pt>
    <dgm:pt modelId="{D2A25AF3-0110-4DF4-92A2-D08AE28BEE67}">
      <dgm:prSet phldrT="[Texto]"/>
      <dgm:spPr/>
      <dgm:t>
        <a:bodyPr/>
        <a:lstStyle/>
        <a:p>
          <a:r>
            <a:rPr lang="es-ES" dirty="0" smtClean="0"/>
            <a:t>Simposio Internacional</a:t>
          </a:r>
          <a:endParaRPr lang="es-ES" dirty="0"/>
        </a:p>
      </dgm:t>
    </dgm:pt>
    <dgm:pt modelId="{50BB2888-F5B7-4EE1-B13B-4DDB412DEB10}" type="parTrans" cxnId="{E89CAE92-68E6-4F9E-89E8-FE6272269618}">
      <dgm:prSet/>
      <dgm:spPr/>
      <dgm:t>
        <a:bodyPr/>
        <a:lstStyle/>
        <a:p>
          <a:endParaRPr lang="es-ES"/>
        </a:p>
      </dgm:t>
    </dgm:pt>
    <dgm:pt modelId="{4F9F43B3-B1E1-4429-BE2E-9381EDD9AB58}" type="sibTrans" cxnId="{E89CAE92-68E6-4F9E-89E8-FE6272269618}">
      <dgm:prSet/>
      <dgm:spPr/>
      <dgm:t>
        <a:bodyPr/>
        <a:lstStyle/>
        <a:p>
          <a:endParaRPr lang="es-ES"/>
        </a:p>
      </dgm:t>
    </dgm:pt>
    <dgm:pt modelId="{5B59A220-E7E2-4062-993C-AD4C4D60B8B7}">
      <dgm:prSet phldrT="[Texto]"/>
      <dgm:spPr/>
      <dgm:t>
        <a:bodyPr/>
        <a:lstStyle/>
        <a:p>
          <a:r>
            <a:rPr lang="es-ES" dirty="0" smtClean="0"/>
            <a:t>Acompañamiento</a:t>
          </a:r>
          <a:endParaRPr lang="es-ES" dirty="0"/>
        </a:p>
      </dgm:t>
    </dgm:pt>
    <dgm:pt modelId="{653A10A8-F454-4BC1-B281-40A448BA7472}" type="parTrans" cxnId="{E90608E3-AB1D-4317-8D7B-2867EA924E42}">
      <dgm:prSet/>
      <dgm:spPr/>
      <dgm:t>
        <a:bodyPr/>
        <a:lstStyle/>
        <a:p>
          <a:endParaRPr lang="es-ES"/>
        </a:p>
      </dgm:t>
    </dgm:pt>
    <dgm:pt modelId="{D136D266-C4DF-486D-9379-A7B3A93F2930}" type="sibTrans" cxnId="{E90608E3-AB1D-4317-8D7B-2867EA924E42}">
      <dgm:prSet/>
      <dgm:spPr/>
      <dgm:t>
        <a:bodyPr/>
        <a:lstStyle/>
        <a:p>
          <a:endParaRPr lang="es-ES"/>
        </a:p>
      </dgm:t>
    </dgm:pt>
    <dgm:pt modelId="{B439112A-EE57-4E33-B6A8-AB9C3D6AF36C}">
      <dgm:prSet phldrT="[Texto]"/>
      <dgm:spPr/>
      <dgm:t>
        <a:bodyPr/>
        <a:lstStyle/>
        <a:p>
          <a:r>
            <a:rPr lang="es-ES" dirty="0" smtClean="0"/>
            <a:t>Desarrollo de Capacidades</a:t>
          </a:r>
          <a:endParaRPr lang="es-ES" dirty="0"/>
        </a:p>
      </dgm:t>
    </dgm:pt>
    <dgm:pt modelId="{E1C9B947-2129-43C8-A4B0-06794955778F}" type="parTrans" cxnId="{38F1C64B-1C35-4528-9AAB-1C23442B74EA}">
      <dgm:prSet/>
      <dgm:spPr/>
      <dgm:t>
        <a:bodyPr/>
        <a:lstStyle/>
        <a:p>
          <a:endParaRPr lang="es-ES"/>
        </a:p>
      </dgm:t>
    </dgm:pt>
    <dgm:pt modelId="{A15AEFD0-E83C-4537-A2FD-FB814C261CDC}" type="sibTrans" cxnId="{38F1C64B-1C35-4528-9AAB-1C23442B74EA}">
      <dgm:prSet/>
      <dgm:spPr/>
      <dgm:t>
        <a:bodyPr/>
        <a:lstStyle/>
        <a:p>
          <a:endParaRPr lang="es-ES"/>
        </a:p>
      </dgm:t>
    </dgm:pt>
    <dgm:pt modelId="{5B9C9886-7033-4961-9097-1F2714A05CD4}">
      <dgm:prSet phldrT="[Texto]"/>
      <dgm:spPr/>
      <dgm:t>
        <a:bodyPr/>
        <a:lstStyle/>
        <a:p>
          <a:r>
            <a:rPr lang="es-ES" dirty="0" smtClean="0"/>
            <a:t>Construir la Metodología</a:t>
          </a:r>
          <a:endParaRPr lang="es-ES" dirty="0"/>
        </a:p>
      </dgm:t>
    </dgm:pt>
    <dgm:pt modelId="{0F800F24-941A-4750-B41F-29AEE17A75A6}" type="parTrans" cxnId="{03C07DBF-CCFE-43A0-B719-28BD2D7ADF44}">
      <dgm:prSet/>
      <dgm:spPr/>
      <dgm:t>
        <a:bodyPr/>
        <a:lstStyle/>
        <a:p>
          <a:endParaRPr lang="es-ES"/>
        </a:p>
      </dgm:t>
    </dgm:pt>
    <dgm:pt modelId="{8C245715-FFB8-4BAC-87B3-800DD7AB69E4}" type="sibTrans" cxnId="{03C07DBF-CCFE-43A0-B719-28BD2D7ADF44}">
      <dgm:prSet/>
      <dgm:spPr/>
      <dgm:t>
        <a:bodyPr/>
        <a:lstStyle/>
        <a:p>
          <a:endParaRPr lang="es-ES"/>
        </a:p>
      </dgm:t>
    </dgm:pt>
    <dgm:pt modelId="{0D825AF2-8ADB-4DFB-8538-F22156B58C9D}">
      <dgm:prSet phldrT="[Texto]"/>
      <dgm:spPr/>
      <dgm:t>
        <a:bodyPr/>
        <a:lstStyle/>
        <a:p>
          <a:r>
            <a:rPr lang="es-ES" dirty="0" smtClean="0"/>
            <a:t>Obtener los Planes</a:t>
          </a:r>
          <a:endParaRPr lang="es-ES" dirty="0"/>
        </a:p>
      </dgm:t>
    </dgm:pt>
    <dgm:pt modelId="{2B367BC4-BB45-4EF3-8A9E-6CE4878FFB35}" type="parTrans" cxnId="{F913DB88-52C4-4416-914C-A99F9214133D}">
      <dgm:prSet/>
      <dgm:spPr/>
      <dgm:t>
        <a:bodyPr/>
        <a:lstStyle/>
        <a:p>
          <a:endParaRPr lang="es-ES"/>
        </a:p>
      </dgm:t>
    </dgm:pt>
    <dgm:pt modelId="{562F86F8-AC4D-491F-9D53-92CEAB67A028}" type="sibTrans" cxnId="{F913DB88-52C4-4416-914C-A99F9214133D}">
      <dgm:prSet/>
      <dgm:spPr/>
      <dgm:t>
        <a:bodyPr/>
        <a:lstStyle/>
        <a:p>
          <a:endParaRPr lang="es-ES"/>
        </a:p>
      </dgm:t>
    </dgm:pt>
    <dgm:pt modelId="{5DF50DD0-84D1-4516-B9A8-B14C72630809}">
      <dgm:prSet phldrT="[Texto]"/>
      <dgm:spPr/>
      <dgm:t>
        <a:bodyPr/>
        <a:lstStyle/>
        <a:p>
          <a:r>
            <a:rPr lang="es-ES" dirty="0" smtClean="0"/>
            <a:t>Reflexiones</a:t>
          </a:r>
          <a:endParaRPr lang="es-ES" dirty="0"/>
        </a:p>
      </dgm:t>
    </dgm:pt>
    <dgm:pt modelId="{8A86EC00-61B4-4548-83A2-92F07F51F2FC}" type="parTrans" cxnId="{16F9A2FC-8737-413F-9497-4FDC23E73558}">
      <dgm:prSet/>
      <dgm:spPr/>
      <dgm:t>
        <a:bodyPr/>
        <a:lstStyle/>
        <a:p>
          <a:endParaRPr lang="es-ES"/>
        </a:p>
      </dgm:t>
    </dgm:pt>
    <dgm:pt modelId="{6E0B6997-6CA8-4674-B13B-82F4045AD48C}" type="sibTrans" cxnId="{16F9A2FC-8737-413F-9497-4FDC23E73558}">
      <dgm:prSet/>
      <dgm:spPr/>
      <dgm:t>
        <a:bodyPr/>
        <a:lstStyle/>
        <a:p>
          <a:endParaRPr lang="es-ES"/>
        </a:p>
      </dgm:t>
    </dgm:pt>
    <dgm:pt modelId="{5B6D176F-9404-49D3-B6AA-6DEAD57E2A22}">
      <dgm:prSet phldrT="[Texto]"/>
      <dgm:spPr/>
      <dgm:t>
        <a:bodyPr/>
        <a:lstStyle/>
        <a:p>
          <a:r>
            <a:rPr lang="es-ES" dirty="0" smtClean="0"/>
            <a:t>España</a:t>
          </a:r>
          <a:endParaRPr lang="es-ES" dirty="0"/>
        </a:p>
      </dgm:t>
    </dgm:pt>
    <dgm:pt modelId="{08693E5E-8A66-4757-B42F-8424410ABAF4}" type="parTrans" cxnId="{A76FEF9C-9A54-44B5-86F7-5550C263C90C}">
      <dgm:prSet/>
      <dgm:spPr/>
      <dgm:t>
        <a:bodyPr/>
        <a:lstStyle/>
        <a:p>
          <a:endParaRPr lang="es-ES"/>
        </a:p>
      </dgm:t>
    </dgm:pt>
    <dgm:pt modelId="{49402D47-2E54-460E-A8B9-6A4B34F3BE21}" type="sibTrans" cxnId="{A76FEF9C-9A54-44B5-86F7-5550C263C90C}">
      <dgm:prSet/>
      <dgm:spPr/>
      <dgm:t>
        <a:bodyPr/>
        <a:lstStyle/>
        <a:p>
          <a:endParaRPr lang="es-ES"/>
        </a:p>
      </dgm:t>
    </dgm:pt>
    <dgm:pt modelId="{71824A77-9452-4E15-A058-D243A700F2B7}">
      <dgm:prSet phldrT="[Texto]"/>
      <dgm:spPr/>
      <dgm:t>
        <a:bodyPr/>
        <a:lstStyle/>
        <a:p>
          <a:r>
            <a:rPr lang="es-ES" dirty="0" smtClean="0"/>
            <a:t>Brasil</a:t>
          </a:r>
          <a:endParaRPr lang="es-ES" dirty="0"/>
        </a:p>
      </dgm:t>
    </dgm:pt>
    <dgm:pt modelId="{2DBB37FA-906C-4C22-BB6B-134EAB5F1AA4}" type="parTrans" cxnId="{3287BF89-0960-40C2-AAD6-2E72A2C0DB3F}">
      <dgm:prSet/>
      <dgm:spPr/>
      <dgm:t>
        <a:bodyPr/>
        <a:lstStyle/>
        <a:p>
          <a:endParaRPr lang="es-ES"/>
        </a:p>
      </dgm:t>
    </dgm:pt>
    <dgm:pt modelId="{25F31513-0939-4778-B7A6-3C60E5CCCDDB}" type="sibTrans" cxnId="{3287BF89-0960-40C2-AAD6-2E72A2C0DB3F}">
      <dgm:prSet/>
      <dgm:spPr/>
      <dgm:t>
        <a:bodyPr/>
        <a:lstStyle/>
        <a:p>
          <a:endParaRPr lang="es-ES"/>
        </a:p>
      </dgm:t>
    </dgm:pt>
    <dgm:pt modelId="{CC184C9F-E7DD-42B6-90F4-28089352713F}">
      <dgm:prSet phldrT="[Texto]"/>
      <dgm:spPr/>
      <dgm:t>
        <a:bodyPr/>
        <a:lstStyle/>
        <a:p>
          <a:r>
            <a:rPr lang="es-ES" dirty="0" smtClean="0"/>
            <a:t>Foros Regionales</a:t>
          </a:r>
          <a:endParaRPr lang="es-ES" dirty="0"/>
        </a:p>
      </dgm:t>
    </dgm:pt>
    <dgm:pt modelId="{9FF77C72-E422-4421-9BE4-183EA9465519}" type="parTrans" cxnId="{847E7291-01AC-47BB-8BAD-168BDA38EC66}">
      <dgm:prSet/>
      <dgm:spPr/>
      <dgm:t>
        <a:bodyPr/>
        <a:lstStyle/>
        <a:p>
          <a:endParaRPr lang="es-ES"/>
        </a:p>
      </dgm:t>
    </dgm:pt>
    <dgm:pt modelId="{AAE9DDB5-1660-4756-A610-B5D6F20A3683}" type="sibTrans" cxnId="{847E7291-01AC-47BB-8BAD-168BDA38EC66}">
      <dgm:prSet/>
      <dgm:spPr/>
      <dgm:t>
        <a:bodyPr/>
        <a:lstStyle/>
        <a:p>
          <a:endParaRPr lang="es-ES"/>
        </a:p>
      </dgm:t>
    </dgm:pt>
    <dgm:pt modelId="{EC9CA490-2BE9-4EF3-992B-A2C3E20C6A4E}">
      <dgm:prSet phldrT="[Texto]"/>
      <dgm:spPr/>
      <dgm:t>
        <a:bodyPr/>
        <a:lstStyle/>
        <a:p>
          <a:r>
            <a:rPr lang="es-ES" dirty="0" smtClean="0"/>
            <a:t>Foro Nacional</a:t>
          </a:r>
          <a:endParaRPr lang="es-ES" dirty="0"/>
        </a:p>
      </dgm:t>
    </dgm:pt>
    <dgm:pt modelId="{7EA60D8A-6384-485A-8CBF-DAC5664D35D4}" type="parTrans" cxnId="{CC76EEE6-952E-43A2-BF48-51E2B2976005}">
      <dgm:prSet/>
      <dgm:spPr/>
      <dgm:t>
        <a:bodyPr/>
        <a:lstStyle/>
        <a:p>
          <a:endParaRPr lang="es-ES"/>
        </a:p>
      </dgm:t>
    </dgm:pt>
    <dgm:pt modelId="{F22BB427-826B-43A7-B801-5D2CDD788A88}" type="sibTrans" cxnId="{CC76EEE6-952E-43A2-BF48-51E2B2976005}">
      <dgm:prSet/>
      <dgm:spPr/>
      <dgm:t>
        <a:bodyPr/>
        <a:lstStyle/>
        <a:p>
          <a:endParaRPr lang="es-ES"/>
        </a:p>
      </dgm:t>
    </dgm:pt>
    <dgm:pt modelId="{F033048B-C788-4549-A9A4-9C3BE46980E4}" type="pres">
      <dgm:prSet presAssocID="{C41B3B2D-5FC4-48D7-81CA-BF3CA9618B2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649D9D-E1B5-4724-893F-2528AC924446}" type="pres">
      <dgm:prSet presAssocID="{C41B3B2D-5FC4-48D7-81CA-BF3CA9618B2A}" presName="children" presStyleCnt="0"/>
      <dgm:spPr/>
    </dgm:pt>
    <dgm:pt modelId="{A6389564-9522-4C55-AE89-6294AF6B296F}" type="pres">
      <dgm:prSet presAssocID="{C41B3B2D-5FC4-48D7-81CA-BF3CA9618B2A}" presName="child1group" presStyleCnt="0"/>
      <dgm:spPr/>
    </dgm:pt>
    <dgm:pt modelId="{BC0FAC46-2B0F-4985-A854-5E1685F6A252}" type="pres">
      <dgm:prSet presAssocID="{C41B3B2D-5FC4-48D7-81CA-BF3CA9618B2A}" presName="child1" presStyleLbl="bgAcc1" presStyleIdx="0" presStyleCnt="4"/>
      <dgm:spPr/>
      <dgm:t>
        <a:bodyPr/>
        <a:lstStyle/>
        <a:p>
          <a:endParaRPr lang="es-ES"/>
        </a:p>
      </dgm:t>
    </dgm:pt>
    <dgm:pt modelId="{2E0FC087-1BD7-4C40-B488-1C6CCB336B82}" type="pres">
      <dgm:prSet presAssocID="{C41B3B2D-5FC4-48D7-81CA-BF3CA9618B2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0F2286-99A6-48B3-B73C-EF5FF445901A}" type="pres">
      <dgm:prSet presAssocID="{C41B3B2D-5FC4-48D7-81CA-BF3CA9618B2A}" presName="child2group" presStyleCnt="0"/>
      <dgm:spPr/>
    </dgm:pt>
    <dgm:pt modelId="{E2BA87D6-DB13-4803-99F4-5407F81D2003}" type="pres">
      <dgm:prSet presAssocID="{C41B3B2D-5FC4-48D7-81CA-BF3CA9618B2A}" presName="child2" presStyleLbl="bgAcc1" presStyleIdx="1" presStyleCnt="4"/>
      <dgm:spPr/>
      <dgm:t>
        <a:bodyPr/>
        <a:lstStyle/>
        <a:p>
          <a:endParaRPr lang="es-ES"/>
        </a:p>
      </dgm:t>
    </dgm:pt>
    <dgm:pt modelId="{2FBA5F75-0D36-46E0-A4FD-5D8FA2F2176D}" type="pres">
      <dgm:prSet presAssocID="{C41B3B2D-5FC4-48D7-81CA-BF3CA9618B2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39DC6-1780-40FE-8B3D-93CB33FD9C9D}" type="pres">
      <dgm:prSet presAssocID="{C41B3B2D-5FC4-48D7-81CA-BF3CA9618B2A}" presName="child3group" presStyleCnt="0"/>
      <dgm:spPr/>
    </dgm:pt>
    <dgm:pt modelId="{B89ABA68-8AD9-4719-AF93-5402C5928EC3}" type="pres">
      <dgm:prSet presAssocID="{C41B3B2D-5FC4-48D7-81CA-BF3CA9618B2A}" presName="child3" presStyleLbl="bgAcc1" presStyleIdx="2" presStyleCnt="4"/>
      <dgm:spPr/>
      <dgm:t>
        <a:bodyPr/>
        <a:lstStyle/>
        <a:p>
          <a:endParaRPr lang="es-ES"/>
        </a:p>
      </dgm:t>
    </dgm:pt>
    <dgm:pt modelId="{46263984-F6DF-4F06-8F0D-C0A73429E42D}" type="pres">
      <dgm:prSet presAssocID="{C41B3B2D-5FC4-48D7-81CA-BF3CA9618B2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F15AB-0202-4899-8A34-4528277C59A7}" type="pres">
      <dgm:prSet presAssocID="{C41B3B2D-5FC4-48D7-81CA-BF3CA9618B2A}" presName="child4group" presStyleCnt="0"/>
      <dgm:spPr/>
    </dgm:pt>
    <dgm:pt modelId="{F5907DB8-045A-4E70-8C87-5EF47CB0998B}" type="pres">
      <dgm:prSet presAssocID="{C41B3B2D-5FC4-48D7-81CA-BF3CA9618B2A}" presName="child4" presStyleLbl="bgAcc1" presStyleIdx="3" presStyleCnt="4"/>
      <dgm:spPr/>
      <dgm:t>
        <a:bodyPr/>
        <a:lstStyle/>
        <a:p>
          <a:endParaRPr lang="es-ES"/>
        </a:p>
      </dgm:t>
    </dgm:pt>
    <dgm:pt modelId="{E1B84316-60C4-44C2-8B3B-9393060EB73E}" type="pres">
      <dgm:prSet presAssocID="{C41B3B2D-5FC4-48D7-81CA-BF3CA9618B2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9A25F2-ADBF-45A4-B3D1-30D4F24D7EE8}" type="pres">
      <dgm:prSet presAssocID="{C41B3B2D-5FC4-48D7-81CA-BF3CA9618B2A}" presName="childPlaceholder" presStyleCnt="0"/>
      <dgm:spPr/>
    </dgm:pt>
    <dgm:pt modelId="{E838EF3C-EF2B-4807-8FF8-6852C64B8BC2}" type="pres">
      <dgm:prSet presAssocID="{C41B3B2D-5FC4-48D7-81CA-BF3CA9618B2A}" presName="circle" presStyleCnt="0"/>
      <dgm:spPr/>
    </dgm:pt>
    <dgm:pt modelId="{FC340622-1BE5-410E-B0C2-29767736B114}" type="pres">
      <dgm:prSet presAssocID="{C41B3B2D-5FC4-48D7-81CA-BF3CA9618B2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74A6FB-5738-4F17-95A4-71E7AB95D204}" type="pres">
      <dgm:prSet presAssocID="{C41B3B2D-5FC4-48D7-81CA-BF3CA9618B2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2E1946-93CA-482B-ADEC-020134EE9414}" type="pres">
      <dgm:prSet presAssocID="{C41B3B2D-5FC4-48D7-81CA-BF3CA9618B2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04A2FF-189E-4A53-A2C7-795546FF4B00}" type="pres">
      <dgm:prSet presAssocID="{C41B3B2D-5FC4-48D7-81CA-BF3CA9618B2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2DD790-7956-493E-84F0-B20D21AFCB6F}" type="pres">
      <dgm:prSet presAssocID="{C41B3B2D-5FC4-48D7-81CA-BF3CA9618B2A}" presName="quadrantPlaceholder" presStyleCnt="0"/>
      <dgm:spPr/>
    </dgm:pt>
    <dgm:pt modelId="{D43C90B4-519E-4AC9-8667-10E727D5876E}" type="pres">
      <dgm:prSet presAssocID="{C41B3B2D-5FC4-48D7-81CA-BF3CA9618B2A}" presName="center1" presStyleLbl="fgShp" presStyleIdx="0" presStyleCnt="2"/>
      <dgm:spPr/>
    </dgm:pt>
    <dgm:pt modelId="{D18A2DE9-8786-4955-9B2E-E2CC6ABB70B6}" type="pres">
      <dgm:prSet presAssocID="{C41B3B2D-5FC4-48D7-81CA-BF3CA9618B2A}" presName="center2" presStyleLbl="fgShp" presStyleIdx="1" presStyleCnt="2"/>
      <dgm:spPr/>
    </dgm:pt>
  </dgm:ptLst>
  <dgm:cxnLst>
    <dgm:cxn modelId="{16F9A2FC-8737-413F-9497-4FDC23E73558}" srcId="{5B59A220-E7E2-4062-993C-AD4C4D60B8B7}" destId="{5DF50DD0-84D1-4516-B9A8-B14C72630809}" srcOrd="1" destOrd="0" parTransId="{8A86EC00-61B4-4548-83A2-92F07F51F2FC}" sibTransId="{6E0B6997-6CA8-4674-B13B-82F4045AD48C}"/>
    <dgm:cxn modelId="{24D0645F-31EA-43EE-8BB0-5E5A6EDE815E}" type="presOf" srcId="{0D825AF2-8ADB-4DFB-8538-F22156B58C9D}" destId="{2FBA5F75-0D36-46E0-A4FD-5D8FA2F2176D}" srcOrd="1" destOrd="2" presId="urn:microsoft.com/office/officeart/2005/8/layout/cycle4"/>
    <dgm:cxn modelId="{A86FBD59-E18E-4AA6-993A-E0B6A4F5FFDF}" type="presOf" srcId="{71824A77-9452-4E15-A058-D243A700F2B7}" destId="{2E0FC087-1BD7-4C40-B488-1C6CCB336B82}" srcOrd="1" destOrd="1" presId="urn:microsoft.com/office/officeart/2005/8/layout/cycle4"/>
    <dgm:cxn modelId="{05F74066-C4BF-4620-AF49-5E04D083ECC0}" type="presOf" srcId="{1C61901B-E4AB-4DBB-BD67-D31EB30DA2DD}" destId="{9D74A6FB-5738-4F17-95A4-71E7AB95D204}" srcOrd="0" destOrd="0" presId="urn:microsoft.com/office/officeart/2005/8/layout/cycle4"/>
    <dgm:cxn modelId="{52463AB5-0C60-4AA1-A286-89C7A815AA03}" type="presOf" srcId="{0D825AF2-8ADB-4DFB-8538-F22156B58C9D}" destId="{E2BA87D6-DB13-4803-99F4-5407F81D2003}" srcOrd="0" destOrd="2" presId="urn:microsoft.com/office/officeart/2005/8/layout/cycle4"/>
    <dgm:cxn modelId="{2C7C42D8-3596-4A17-A6C9-4F8914AF284D}" type="presOf" srcId="{B439112A-EE57-4E33-B6A8-AB9C3D6AF36C}" destId="{E1B84316-60C4-44C2-8B3B-9393060EB73E}" srcOrd="1" destOrd="0" presId="urn:microsoft.com/office/officeart/2005/8/layout/cycle4"/>
    <dgm:cxn modelId="{1DE44D8E-FD6B-42BB-B4CD-8AD95ECC7815}" srcId="{1C61901B-E4AB-4DBB-BD67-D31EB30DA2DD}" destId="{2E967ED7-6EA0-4C1C-A6D4-1906F9AAD263}" srcOrd="0" destOrd="0" parTransId="{42F0CF6C-E16B-420A-9B79-3EC109A8CCBD}" sibTransId="{75AB294B-087A-4135-9544-77FADAB42CA9}"/>
    <dgm:cxn modelId="{724616BC-5C14-4CE8-8A0D-9329B54413C1}" type="presOf" srcId="{EC9CA490-2BE9-4EF3-992B-A2C3E20C6A4E}" destId="{B89ABA68-8AD9-4719-AF93-5402C5928EC3}" srcOrd="0" destOrd="2" presId="urn:microsoft.com/office/officeart/2005/8/layout/cycle4"/>
    <dgm:cxn modelId="{00F1D67D-A720-4A61-B6B2-9AC6366652CD}" type="presOf" srcId="{CC184C9F-E7DD-42B6-90F4-28089352713F}" destId="{B89ABA68-8AD9-4719-AF93-5402C5928EC3}" srcOrd="0" destOrd="1" presId="urn:microsoft.com/office/officeart/2005/8/layout/cycle4"/>
    <dgm:cxn modelId="{9098A609-16DD-436C-A84F-0EB4524FB76D}" type="presOf" srcId="{5B9C9886-7033-4961-9097-1F2714A05CD4}" destId="{2FBA5F75-0D36-46E0-A4FD-5D8FA2F2176D}" srcOrd="1" destOrd="1" presId="urn:microsoft.com/office/officeart/2005/8/layout/cycle4"/>
    <dgm:cxn modelId="{60927B46-F8A0-4E5A-8CB3-A01A42B59576}" type="presOf" srcId="{6FC40699-0134-47CC-A54D-F6C3DDFCFE28}" destId="{A92E1946-93CA-482B-ADEC-020134EE9414}" srcOrd="0" destOrd="0" presId="urn:microsoft.com/office/officeart/2005/8/layout/cycle4"/>
    <dgm:cxn modelId="{B06787D3-F555-4296-B4B7-28EE42AE5A9E}" type="presOf" srcId="{EC9CA490-2BE9-4EF3-992B-A2C3E20C6A4E}" destId="{46263984-F6DF-4F06-8F0D-C0A73429E42D}" srcOrd="1" destOrd="2" presId="urn:microsoft.com/office/officeart/2005/8/layout/cycle4"/>
    <dgm:cxn modelId="{03C07DBF-CCFE-43A0-B719-28BD2D7ADF44}" srcId="{1C61901B-E4AB-4DBB-BD67-D31EB30DA2DD}" destId="{5B9C9886-7033-4961-9097-1F2714A05CD4}" srcOrd="1" destOrd="0" parTransId="{0F800F24-941A-4750-B41F-29AEE17A75A6}" sibTransId="{8C245715-FFB8-4BAC-87B3-800DD7AB69E4}"/>
    <dgm:cxn modelId="{89E46E09-B95C-46E5-9C47-4D818FEACCF5}" type="presOf" srcId="{5B6D176F-9404-49D3-B6AA-6DEAD57E2A22}" destId="{2E0FC087-1BD7-4C40-B488-1C6CCB336B82}" srcOrd="1" destOrd="2" presId="urn:microsoft.com/office/officeart/2005/8/layout/cycle4"/>
    <dgm:cxn modelId="{5D9A5E2E-D5C5-4E56-BAAA-143C2A658F15}" type="presOf" srcId="{71824A77-9452-4E15-A058-D243A700F2B7}" destId="{BC0FAC46-2B0F-4985-A854-5E1685F6A252}" srcOrd="0" destOrd="1" presId="urn:microsoft.com/office/officeart/2005/8/layout/cycle4"/>
    <dgm:cxn modelId="{3287BF89-0960-40C2-AAD6-2E72A2C0DB3F}" srcId="{B946BD31-A48C-4472-A567-D619EA5343EF}" destId="{71824A77-9452-4E15-A058-D243A700F2B7}" srcOrd="1" destOrd="0" parTransId="{2DBB37FA-906C-4C22-BB6B-134EAB5F1AA4}" sibTransId="{25F31513-0939-4778-B7A6-3C60E5CCCDDB}"/>
    <dgm:cxn modelId="{685E0F75-0949-48F5-99A6-37244875780F}" type="presOf" srcId="{B946BD31-A48C-4472-A567-D619EA5343EF}" destId="{FC340622-1BE5-410E-B0C2-29767736B114}" srcOrd="0" destOrd="0" presId="urn:microsoft.com/office/officeart/2005/8/layout/cycle4"/>
    <dgm:cxn modelId="{BBA0C2B4-F764-414C-84A9-A380901C9809}" srcId="{C41B3B2D-5FC4-48D7-81CA-BF3CA9618B2A}" destId="{6FC40699-0134-47CC-A54D-F6C3DDFCFE28}" srcOrd="2" destOrd="0" parTransId="{A07F4F12-5DE0-4135-93EA-CF2B8D111D24}" sibTransId="{8842AD96-1455-46D3-9235-383290FB0F62}"/>
    <dgm:cxn modelId="{ED761384-5D83-4C8B-A446-5BD7AA12A028}" srcId="{C41B3B2D-5FC4-48D7-81CA-BF3CA9618B2A}" destId="{1C61901B-E4AB-4DBB-BD67-D31EB30DA2DD}" srcOrd="1" destOrd="0" parTransId="{AC4DD0ED-D400-4E54-9771-6932D48BE51E}" sibTransId="{F70FFB91-6592-4780-ADD6-FCB9536D2578}"/>
    <dgm:cxn modelId="{789624E6-9159-41F2-94D8-0986F94BBBC4}" type="presOf" srcId="{D2A25AF3-0110-4DF4-92A2-D08AE28BEE67}" destId="{46263984-F6DF-4F06-8F0D-C0A73429E42D}" srcOrd="1" destOrd="0" presId="urn:microsoft.com/office/officeart/2005/8/layout/cycle4"/>
    <dgm:cxn modelId="{38F1C64B-1C35-4528-9AAB-1C23442B74EA}" srcId="{5B59A220-E7E2-4062-993C-AD4C4D60B8B7}" destId="{B439112A-EE57-4E33-B6A8-AB9C3D6AF36C}" srcOrd="0" destOrd="0" parTransId="{E1C9B947-2129-43C8-A4B0-06794955778F}" sibTransId="{A15AEFD0-E83C-4537-A2FD-FB814C261CDC}"/>
    <dgm:cxn modelId="{847E7291-01AC-47BB-8BAD-168BDA38EC66}" srcId="{6FC40699-0134-47CC-A54D-F6C3DDFCFE28}" destId="{CC184C9F-E7DD-42B6-90F4-28089352713F}" srcOrd="1" destOrd="0" parTransId="{9FF77C72-E422-4421-9BE4-183EA9465519}" sibTransId="{AAE9DDB5-1660-4756-A610-B5D6F20A3683}"/>
    <dgm:cxn modelId="{A8A430D5-845C-4E17-A307-DEEBC04D9B19}" type="presOf" srcId="{5B59A220-E7E2-4062-993C-AD4C4D60B8B7}" destId="{0804A2FF-189E-4A53-A2C7-795546FF4B00}" srcOrd="0" destOrd="0" presId="urn:microsoft.com/office/officeart/2005/8/layout/cycle4"/>
    <dgm:cxn modelId="{921F16CA-364B-4366-B96C-EE3486B6755D}" type="presOf" srcId="{B439112A-EE57-4E33-B6A8-AB9C3D6AF36C}" destId="{F5907DB8-045A-4E70-8C87-5EF47CB0998B}" srcOrd="0" destOrd="0" presId="urn:microsoft.com/office/officeart/2005/8/layout/cycle4"/>
    <dgm:cxn modelId="{E7E49A31-98C5-4EC8-B652-CBC698D25FA7}" srcId="{B946BD31-A48C-4472-A567-D619EA5343EF}" destId="{B6DDB79D-5FB0-48FF-B34A-A45B00161D20}" srcOrd="0" destOrd="0" parTransId="{759A95A2-B9EB-4723-A387-0E2B5878CC7B}" sibTransId="{78C8166F-5F67-4F8C-88B2-936B0866E3E3}"/>
    <dgm:cxn modelId="{62BAD819-C25B-4D83-BEC5-C9453BFD685C}" srcId="{C41B3B2D-5FC4-48D7-81CA-BF3CA9618B2A}" destId="{B946BD31-A48C-4472-A567-D619EA5343EF}" srcOrd="0" destOrd="0" parTransId="{98620CB9-2015-40C2-AB45-098E9E96B89D}" sibTransId="{218BBEAF-8D53-4DDA-96FD-E2BA03E18E3A}"/>
    <dgm:cxn modelId="{F34F6481-793F-49DC-A685-CFBEB7C866AA}" type="presOf" srcId="{B6DDB79D-5FB0-48FF-B34A-A45B00161D20}" destId="{BC0FAC46-2B0F-4985-A854-5E1685F6A252}" srcOrd="0" destOrd="0" presId="urn:microsoft.com/office/officeart/2005/8/layout/cycle4"/>
    <dgm:cxn modelId="{9BB5CC02-F53E-4EEF-A66E-2235FCDC6E0D}" type="presOf" srcId="{D2A25AF3-0110-4DF4-92A2-D08AE28BEE67}" destId="{B89ABA68-8AD9-4719-AF93-5402C5928EC3}" srcOrd="0" destOrd="0" presId="urn:microsoft.com/office/officeart/2005/8/layout/cycle4"/>
    <dgm:cxn modelId="{CC76EEE6-952E-43A2-BF48-51E2B2976005}" srcId="{6FC40699-0134-47CC-A54D-F6C3DDFCFE28}" destId="{EC9CA490-2BE9-4EF3-992B-A2C3E20C6A4E}" srcOrd="2" destOrd="0" parTransId="{7EA60D8A-6384-485A-8CBF-DAC5664D35D4}" sibTransId="{F22BB427-826B-43A7-B801-5D2CDD788A88}"/>
    <dgm:cxn modelId="{4A327365-CB2F-4F91-9D20-65BD256078A3}" type="presOf" srcId="{CC184C9F-E7DD-42B6-90F4-28089352713F}" destId="{46263984-F6DF-4F06-8F0D-C0A73429E42D}" srcOrd="1" destOrd="1" presId="urn:microsoft.com/office/officeart/2005/8/layout/cycle4"/>
    <dgm:cxn modelId="{FB1095FD-273D-42D2-950B-2CBB6B9DB811}" type="presOf" srcId="{B6DDB79D-5FB0-48FF-B34A-A45B00161D20}" destId="{2E0FC087-1BD7-4C40-B488-1C6CCB336B82}" srcOrd="1" destOrd="0" presId="urn:microsoft.com/office/officeart/2005/8/layout/cycle4"/>
    <dgm:cxn modelId="{F913DB88-52C4-4416-914C-A99F9214133D}" srcId="{1C61901B-E4AB-4DBB-BD67-D31EB30DA2DD}" destId="{0D825AF2-8ADB-4DFB-8538-F22156B58C9D}" srcOrd="2" destOrd="0" parTransId="{2B367BC4-BB45-4EF3-8A9E-6CE4878FFB35}" sibTransId="{562F86F8-AC4D-491F-9D53-92CEAB67A028}"/>
    <dgm:cxn modelId="{AEEC0E7A-2B85-4F38-B20D-3965A581894A}" type="presOf" srcId="{5B6D176F-9404-49D3-B6AA-6DEAD57E2A22}" destId="{BC0FAC46-2B0F-4985-A854-5E1685F6A252}" srcOrd="0" destOrd="2" presId="urn:microsoft.com/office/officeart/2005/8/layout/cycle4"/>
    <dgm:cxn modelId="{E89CAE92-68E6-4F9E-89E8-FE6272269618}" srcId="{6FC40699-0134-47CC-A54D-F6C3DDFCFE28}" destId="{D2A25AF3-0110-4DF4-92A2-D08AE28BEE67}" srcOrd="0" destOrd="0" parTransId="{50BB2888-F5B7-4EE1-B13B-4DDB412DEB10}" sibTransId="{4F9F43B3-B1E1-4429-BE2E-9381EDD9AB58}"/>
    <dgm:cxn modelId="{F9E03B32-DD36-45D0-B39D-0895C98D031B}" type="presOf" srcId="{5B9C9886-7033-4961-9097-1F2714A05CD4}" destId="{E2BA87D6-DB13-4803-99F4-5407F81D2003}" srcOrd="0" destOrd="1" presId="urn:microsoft.com/office/officeart/2005/8/layout/cycle4"/>
    <dgm:cxn modelId="{A76FEF9C-9A54-44B5-86F7-5550C263C90C}" srcId="{B946BD31-A48C-4472-A567-D619EA5343EF}" destId="{5B6D176F-9404-49D3-B6AA-6DEAD57E2A22}" srcOrd="2" destOrd="0" parTransId="{08693E5E-8A66-4757-B42F-8424410ABAF4}" sibTransId="{49402D47-2E54-460E-A8B9-6A4B34F3BE21}"/>
    <dgm:cxn modelId="{E9CAAC2E-537C-4252-A809-B948E21AB376}" type="presOf" srcId="{5DF50DD0-84D1-4516-B9A8-B14C72630809}" destId="{E1B84316-60C4-44C2-8B3B-9393060EB73E}" srcOrd="1" destOrd="1" presId="urn:microsoft.com/office/officeart/2005/8/layout/cycle4"/>
    <dgm:cxn modelId="{B612CBB2-8B91-455F-BCCB-454027468DFE}" type="presOf" srcId="{C41B3B2D-5FC4-48D7-81CA-BF3CA9618B2A}" destId="{F033048B-C788-4549-A9A4-9C3BE46980E4}" srcOrd="0" destOrd="0" presId="urn:microsoft.com/office/officeart/2005/8/layout/cycle4"/>
    <dgm:cxn modelId="{5149EB62-129D-4E02-929A-4C83ED683D5F}" type="presOf" srcId="{2E967ED7-6EA0-4C1C-A6D4-1906F9AAD263}" destId="{E2BA87D6-DB13-4803-99F4-5407F81D2003}" srcOrd="0" destOrd="0" presId="urn:microsoft.com/office/officeart/2005/8/layout/cycle4"/>
    <dgm:cxn modelId="{E0C6E68F-1AAA-4603-B3AB-D299690DA795}" type="presOf" srcId="{5DF50DD0-84D1-4516-B9A8-B14C72630809}" destId="{F5907DB8-045A-4E70-8C87-5EF47CB0998B}" srcOrd="0" destOrd="1" presId="urn:microsoft.com/office/officeart/2005/8/layout/cycle4"/>
    <dgm:cxn modelId="{92A0D0A6-0581-4516-B04E-07CB1854CFA9}" type="presOf" srcId="{2E967ED7-6EA0-4C1C-A6D4-1906F9AAD263}" destId="{2FBA5F75-0D36-46E0-A4FD-5D8FA2F2176D}" srcOrd="1" destOrd="0" presId="urn:microsoft.com/office/officeart/2005/8/layout/cycle4"/>
    <dgm:cxn modelId="{E90608E3-AB1D-4317-8D7B-2867EA924E42}" srcId="{C41B3B2D-5FC4-48D7-81CA-BF3CA9618B2A}" destId="{5B59A220-E7E2-4062-993C-AD4C4D60B8B7}" srcOrd="3" destOrd="0" parTransId="{653A10A8-F454-4BC1-B281-40A448BA7472}" sibTransId="{D136D266-C4DF-486D-9379-A7B3A93F2930}"/>
    <dgm:cxn modelId="{E1282E35-0BA6-461E-A0A7-5A02DD3F2613}" type="presParOf" srcId="{F033048B-C788-4549-A9A4-9C3BE46980E4}" destId="{3F649D9D-E1B5-4724-893F-2528AC924446}" srcOrd="0" destOrd="0" presId="urn:microsoft.com/office/officeart/2005/8/layout/cycle4"/>
    <dgm:cxn modelId="{437A0D58-EFCE-45B7-BDFC-0A647942009D}" type="presParOf" srcId="{3F649D9D-E1B5-4724-893F-2528AC924446}" destId="{A6389564-9522-4C55-AE89-6294AF6B296F}" srcOrd="0" destOrd="0" presId="urn:microsoft.com/office/officeart/2005/8/layout/cycle4"/>
    <dgm:cxn modelId="{A25EFE55-7BEF-44CB-9496-D1F94D0D6175}" type="presParOf" srcId="{A6389564-9522-4C55-AE89-6294AF6B296F}" destId="{BC0FAC46-2B0F-4985-A854-5E1685F6A252}" srcOrd="0" destOrd="0" presId="urn:microsoft.com/office/officeart/2005/8/layout/cycle4"/>
    <dgm:cxn modelId="{A3859ACA-38ED-48AA-9882-1566CC0C01D0}" type="presParOf" srcId="{A6389564-9522-4C55-AE89-6294AF6B296F}" destId="{2E0FC087-1BD7-4C40-B488-1C6CCB336B82}" srcOrd="1" destOrd="0" presId="urn:microsoft.com/office/officeart/2005/8/layout/cycle4"/>
    <dgm:cxn modelId="{34F794FF-BF15-4F4A-815A-6A0AEF4D483F}" type="presParOf" srcId="{3F649D9D-E1B5-4724-893F-2528AC924446}" destId="{0F0F2286-99A6-48B3-B73C-EF5FF445901A}" srcOrd="1" destOrd="0" presId="urn:microsoft.com/office/officeart/2005/8/layout/cycle4"/>
    <dgm:cxn modelId="{37774738-DA8E-4063-96ED-CAFF3FD3C927}" type="presParOf" srcId="{0F0F2286-99A6-48B3-B73C-EF5FF445901A}" destId="{E2BA87D6-DB13-4803-99F4-5407F81D2003}" srcOrd="0" destOrd="0" presId="urn:microsoft.com/office/officeart/2005/8/layout/cycle4"/>
    <dgm:cxn modelId="{C51F1E97-5C8D-4867-804C-6A3A8BBB4230}" type="presParOf" srcId="{0F0F2286-99A6-48B3-B73C-EF5FF445901A}" destId="{2FBA5F75-0D36-46E0-A4FD-5D8FA2F2176D}" srcOrd="1" destOrd="0" presId="urn:microsoft.com/office/officeart/2005/8/layout/cycle4"/>
    <dgm:cxn modelId="{DE07D99D-89EA-444F-B8D6-AB24EB31E2EA}" type="presParOf" srcId="{3F649D9D-E1B5-4724-893F-2528AC924446}" destId="{A8439DC6-1780-40FE-8B3D-93CB33FD9C9D}" srcOrd="2" destOrd="0" presId="urn:microsoft.com/office/officeart/2005/8/layout/cycle4"/>
    <dgm:cxn modelId="{879B2535-DCF7-4479-925E-E006E78D9427}" type="presParOf" srcId="{A8439DC6-1780-40FE-8B3D-93CB33FD9C9D}" destId="{B89ABA68-8AD9-4719-AF93-5402C5928EC3}" srcOrd="0" destOrd="0" presId="urn:microsoft.com/office/officeart/2005/8/layout/cycle4"/>
    <dgm:cxn modelId="{E0391657-735D-43EA-B727-5D0E33254712}" type="presParOf" srcId="{A8439DC6-1780-40FE-8B3D-93CB33FD9C9D}" destId="{46263984-F6DF-4F06-8F0D-C0A73429E42D}" srcOrd="1" destOrd="0" presId="urn:microsoft.com/office/officeart/2005/8/layout/cycle4"/>
    <dgm:cxn modelId="{D09379F2-BE49-4190-94B7-52FDC8F99EA7}" type="presParOf" srcId="{3F649D9D-E1B5-4724-893F-2528AC924446}" destId="{EC8F15AB-0202-4899-8A34-4528277C59A7}" srcOrd="3" destOrd="0" presId="urn:microsoft.com/office/officeart/2005/8/layout/cycle4"/>
    <dgm:cxn modelId="{A27BB2DA-33EA-4072-89BE-535886EF1498}" type="presParOf" srcId="{EC8F15AB-0202-4899-8A34-4528277C59A7}" destId="{F5907DB8-045A-4E70-8C87-5EF47CB0998B}" srcOrd="0" destOrd="0" presId="urn:microsoft.com/office/officeart/2005/8/layout/cycle4"/>
    <dgm:cxn modelId="{6F07DA91-8B50-4466-809E-2F38F7121608}" type="presParOf" srcId="{EC8F15AB-0202-4899-8A34-4528277C59A7}" destId="{E1B84316-60C4-44C2-8B3B-9393060EB73E}" srcOrd="1" destOrd="0" presId="urn:microsoft.com/office/officeart/2005/8/layout/cycle4"/>
    <dgm:cxn modelId="{CE98A05C-EBD4-4B8F-B44A-40DCCC01473A}" type="presParOf" srcId="{3F649D9D-E1B5-4724-893F-2528AC924446}" destId="{CB9A25F2-ADBF-45A4-B3D1-30D4F24D7EE8}" srcOrd="4" destOrd="0" presId="urn:microsoft.com/office/officeart/2005/8/layout/cycle4"/>
    <dgm:cxn modelId="{9229B28E-2658-4AC4-8848-707CC17573F3}" type="presParOf" srcId="{F033048B-C788-4549-A9A4-9C3BE46980E4}" destId="{E838EF3C-EF2B-4807-8FF8-6852C64B8BC2}" srcOrd="1" destOrd="0" presId="urn:microsoft.com/office/officeart/2005/8/layout/cycle4"/>
    <dgm:cxn modelId="{B12E46D1-2949-4EB3-A5D3-AB58C13F3BC5}" type="presParOf" srcId="{E838EF3C-EF2B-4807-8FF8-6852C64B8BC2}" destId="{FC340622-1BE5-410E-B0C2-29767736B114}" srcOrd="0" destOrd="0" presId="urn:microsoft.com/office/officeart/2005/8/layout/cycle4"/>
    <dgm:cxn modelId="{E33B9613-1520-4CC1-9489-87F6667ACFDB}" type="presParOf" srcId="{E838EF3C-EF2B-4807-8FF8-6852C64B8BC2}" destId="{9D74A6FB-5738-4F17-95A4-71E7AB95D204}" srcOrd="1" destOrd="0" presId="urn:microsoft.com/office/officeart/2005/8/layout/cycle4"/>
    <dgm:cxn modelId="{F3AA434A-C111-4671-AFD0-5E22C1C5690B}" type="presParOf" srcId="{E838EF3C-EF2B-4807-8FF8-6852C64B8BC2}" destId="{A92E1946-93CA-482B-ADEC-020134EE9414}" srcOrd="2" destOrd="0" presId="urn:microsoft.com/office/officeart/2005/8/layout/cycle4"/>
    <dgm:cxn modelId="{4A985FB1-C83E-4B48-AA23-50FA55A92CA2}" type="presParOf" srcId="{E838EF3C-EF2B-4807-8FF8-6852C64B8BC2}" destId="{0804A2FF-189E-4A53-A2C7-795546FF4B00}" srcOrd="3" destOrd="0" presId="urn:microsoft.com/office/officeart/2005/8/layout/cycle4"/>
    <dgm:cxn modelId="{5ED52479-43DF-4C05-8C8A-8C2BF0C10C3C}" type="presParOf" srcId="{E838EF3C-EF2B-4807-8FF8-6852C64B8BC2}" destId="{0F2DD790-7956-493E-84F0-B20D21AFCB6F}" srcOrd="4" destOrd="0" presId="urn:microsoft.com/office/officeart/2005/8/layout/cycle4"/>
    <dgm:cxn modelId="{2CB3F418-3375-49A4-8A7A-DBF8EC3DD43A}" type="presParOf" srcId="{F033048B-C788-4549-A9A4-9C3BE46980E4}" destId="{D43C90B4-519E-4AC9-8667-10E727D5876E}" srcOrd="2" destOrd="0" presId="urn:microsoft.com/office/officeart/2005/8/layout/cycle4"/>
    <dgm:cxn modelId="{B65BC2EE-DEA7-4F7D-9B78-C468A053F7E4}" type="presParOf" srcId="{F033048B-C788-4549-A9A4-9C3BE46980E4}" destId="{D18A2DE9-8786-4955-9B2E-E2CC6ABB70B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EE3EF9-CF7A-4933-B78C-5B2BCB1184A8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BD51E6-4E45-43C3-A914-EAE318E692F4}">
      <dgm:prSet phldrT="[Texto]" custT="1"/>
      <dgm:spPr/>
      <dgm:t>
        <a:bodyPr/>
        <a:lstStyle/>
        <a:p>
          <a:r>
            <a:rPr lang="es-ES" sz="2400" dirty="0" smtClean="0"/>
            <a:t>EI</a:t>
          </a:r>
          <a:endParaRPr lang="es-ES" sz="2400" dirty="0"/>
        </a:p>
      </dgm:t>
    </dgm:pt>
    <dgm:pt modelId="{2890C50C-E381-494A-8D4D-EF70A76DCDCE}" type="parTrans" cxnId="{D7DF2F70-92C5-4BAD-8420-3DB80DE57476}">
      <dgm:prSet/>
      <dgm:spPr/>
      <dgm:t>
        <a:bodyPr/>
        <a:lstStyle/>
        <a:p>
          <a:endParaRPr lang="es-ES" sz="1800"/>
        </a:p>
      </dgm:t>
    </dgm:pt>
    <dgm:pt modelId="{451E8EAF-2F34-469D-A80A-9D2E54258DB1}" type="sibTrans" cxnId="{D7DF2F70-92C5-4BAD-8420-3DB80DE57476}">
      <dgm:prSet/>
      <dgm:spPr/>
      <dgm:t>
        <a:bodyPr/>
        <a:lstStyle/>
        <a:p>
          <a:endParaRPr lang="es-ES" sz="1800"/>
        </a:p>
      </dgm:t>
    </dgm:pt>
    <dgm:pt modelId="{E521F3A9-C06C-42A6-BF8F-0D184574220D}">
      <dgm:prSet phldrT="[Texto]" custT="1"/>
      <dgm:spPr/>
      <dgm:t>
        <a:bodyPr/>
        <a:lstStyle/>
        <a:p>
          <a:r>
            <a:rPr lang="es-ES" sz="900" dirty="0" smtClean="0"/>
            <a:t>Preparación</a:t>
          </a:r>
          <a:endParaRPr lang="es-ES" sz="900" dirty="0"/>
        </a:p>
      </dgm:t>
    </dgm:pt>
    <dgm:pt modelId="{305BFC59-07EC-4A21-B7C2-AEBBDEACECC9}" type="parTrans" cxnId="{31F5E354-3CE9-48AE-8954-5F57CF277BE6}">
      <dgm:prSet/>
      <dgm:spPr/>
      <dgm:t>
        <a:bodyPr/>
        <a:lstStyle/>
        <a:p>
          <a:endParaRPr lang="es-ES" sz="1800"/>
        </a:p>
      </dgm:t>
    </dgm:pt>
    <dgm:pt modelId="{C3ABD50E-68D5-4E1D-90B6-B33DF129002C}" type="sibTrans" cxnId="{31F5E354-3CE9-48AE-8954-5F57CF277BE6}">
      <dgm:prSet/>
      <dgm:spPr/>
      <dgm:t>
        <a:bodyPr/>
        <a:lstStyle/>
        <a:p>
          <a:endParaRPr lang="es-ES" sz="1800"/>
        </a:p>
      </dgm:t>
    </dgm:pt>
    <dgm:pt modelId="{DBFB1F18-63AC-490D-AB52-71DAF6D7F85E}">
      <dgm:prSet phldrT="[Texto]" custT="1"/>
      <dgm:spPr/>
      <dgm:t>
        <a:bodyPr/>
        <a:lstStyle/>
        <a:p>
          <a:r>
            <a:rPr lang="es-ES" sz="2400" dirty="0" smtClean="0"/>
            <a:t>EII</a:t>
          </a:r>
          <a:endParaRPr lang="es-ES" sz="2400" dirty="0"/>
        </a:p>
      </dgm:t>
    </dgm:pt>
    <dgm:pt modelId="{2EBB0F6E-B4D3-4CF7-9214-C8E2BA1DD11C}" type="parTrans" cxnId="{24BC6327-80EE-420A-82F3-2F8719B2ED58}">
      <dgm:prSet/>
      <dgm:spPr/>
      <dgm:t>
        <a:bodyPr/>
        <a:lstStyle/>
        <a:p>
          <a:endParaRPr lang="es-ES" sz="1800"/>
        </a:p>
      </dgm:t>
    </dgm:pt>
    <dgm:pt modelId="{598D09AC-0F48-4F9E-A356-53E1F1FA3B40}" type="sibTrans" cxnId="{24BC6327-80EE-420A-82F3-2F8719B2ED58}">
      <dgm:prSet/>
      <dgm:spPr/>
      <dgm:t>
        <a:bodyPr/>
        <a:lstStyle/>
        <a:p>
          <a:endParaRPr lang="es-ES" sz="1800"/>
        </a:p>
      </dgm:t>
    </dgm:pt>
    <dgm:pt modelId="{9B08E8A5-CBE7-4347-9C42-99525690EA79}">
      <dgm:prSet phldrT="[Texto]" custT="1"/>
      <dgm:spPr/>
      <dgm:t>
        <a:bodyPr/>
        <a:lstStyle/>
        <a:p>
          <a:r>
            <a:rPr lang="es-ES" sz="900" dirty="0" smtClean="0"/>
            <a:t>Marco  Estratégico</a:t>
          </a:r>
          <a:endParaRPr lang="es-ES" sz="900" dirty="0"/>
        </a:p>
      </dgm:t>
    </dgm:pt>
    <dgm:pt modelId="{C286F45A-FCE4-48AA-822A-22A87BFEC9CB}" type="parTrans" cxnId="{26521F23-210E-4CF9-BF94-F090B9CF9221}">
      <dgm:prSet/>
      <dgm:spPr/>
      <dgm:t>
        <a:bodyPr/>
        <a:lstStyle/>
        <a:p>
          <a:endParaRPr lang="es-ES" sz="1800"/>
        </a:p>
      </dgm:t>
    </dgm:pt>
    <dgm:pt modelId="{3C4FAADA-D852-4F5B-9A25-3009BDD4B1CE}" type="sibTrans" cxnId="{26521F23-210E-4CF9-BF94-F090B9CF9221}">
      <dgm:prSet/>
      <dgm:spPr/>
      <dgm:t>
        <a:bodyPr/>
        <a:lstStyle/>
        <a:p>
          <a:endParaRPr lang="es-ES" sz="1800"/>
        </a:p>
      </dgm:t>
    </dgm:pt>
    <dgm:pt modelId="{D43E20C1-3047-41B9-A0E2-E7F247FFC265}">
      <dgm:prSet phldrT="[Texto]" custT="1"/>
      <dgm:spPr/>
      <dgm:t>
        <a:bodyPr/>
        <a:lstStyle/>
        <a:p>
          <a:r>
            <a:rPr lang="es-ES" sz="2400" dirty="0" smtClean="0"/>
            <a:t>EIII</a:t>
          </a:r>
          <a:endParaRPr lang="es-ES" sz="2400" dirty="0"/>
        </a:p>
      </dgm:t>
    </dgm:pt>
    <dgm:pt modelId="{746FC1E5-F8DC-42EA-8041-77E3540AA72E}" type="parTrans" cxnId="{6E29C7FA-085D-48DC-9E3E-850DDF4D8721}">
      <dgm:prSet/>
      <dgm:spPr/>
      <dgm:t>
        <a:bodyPr/>
        <a:lstStyle/>
        <a:p>
          <a:endParaRPr lang="es-ES" sz="1800"/>
        </a:p>
      </dgm:t>
    </dgm:pt>
    <dgm:pt modelId="{0F80E13D-6A13-4A2E-A521-94F80A0A3CCE}" type="sibTrans" cxnId="{6E29C7FA-085D-48DC-9E3E-850DDF4D8721}">
      <dgm:prSet/>
      <dgm:spPr/>
      <dgm:t>
        <a:bodyPr/>
        <a:lstStyle/>
        <a:p>
          <a:endParaRPr lang="es-ES" sz="1800"/>
        </a:p>
      </dgm:t>
    </dgm:pt>
    <dgm:pt modelId="{ED81F29E-E321-4262-AAEE-48E5DAA05AF3}">
      <dgm:prSet phldrT="[Texto]" custT="1"/>
      <dgm:spPr/>
      <dgm:t>
        <a:bodyPr/>
        <a:lstStyle/>
        <a:p>
          <a:r>
            <a:rPr lang="es-ES" sz="900" dirty="0" smtClean="0"/>
            <a:t>Diagnóstico</a:t>
          </a:r>
          <a:endParaRPr lang="es-ES" sz="900" dirty="0"/>
        </a:p>
      </dgm:t>
    </dgm:pt>
    <dgm:pt modelId="{2C9A5F50-9D37-4959-A000-6914176ED9A7}" type="parTrans" cxnId="{1AA5AC8E-FB58-4AFC-8993-431DA9BEB097}">
      <dgm:prSet/>
      <dgm:spPr/>
      <dgm:t>
        <a:bodyPr/>
        <a:lstStyle/>
        <a:p>
          <a:endParaRPr lang="es-ES" sz="1800"/>
        </a:p>
      </dgm:t>
    </dgm:pt>
    <dgm:pt modelId="{375B8A26-EC7D-4D57-A341-6F7E275A3EB8}" type="sibTrans" cxnId="{1AA5AC8E-FB58-4AFC-8993-431DA9BEB097}">
      <dgm:prSet/>
      <dgm:spPr/>
      <dgm:t>
        <a:bodyPr/>
        <a:lstStyle/>
        <a:p>
          <a:endParaRPr lang="es-ES" sz="1800"/>
        </a:p>
      </dgm:t>
    </dgm:pt>
    <dgm:pt modelId="{459F0A59-4D18-49CC-8E0B-A98B38763F00}">
      <dgm:prSet custT="1"/>
      <dgm:spPr/>
      <dgm:t>
        <a:bodyPr/>
        <a:lstStyle/>
        <a:p>
          <a:r>
            <a:rPr lang="es-ES" sz="2400" dirty="0" smtClean="0"/>
            <a:t>EIV</a:t>
          </a:r>
          <a:endParaRPr lang="es-ES" sz="2400" dirty="0"/>
        </a:p>
      </dgm:t>
    </dgm:pt>
    <dgm:pt modelId="{B994A216-7D99-40C0-8724-2B2C87719F43}" type="parTrans" cxnId="{EDB9EB74-73C4-4902-9C76-12D1E965F9CA}">
      <dgm:prSet/>
      <dgm:spPr/>
      <dgm:t>
        <a:bodyPr/>
        <a:lstStyle/>
        <a:p>
          <a:endParaRPr lang="es-ES" sz="1800"/>
        </a:p>
      </dgm:t>
    </dgm:pt>
    <dgm:pt modelId="{EAD0113B-338F-43AB-89F3-681A2824EE6E}" type="sibTrans" cxnId="{EDB9EB74-73C4-4902-9C76-12D1E965F9CA}">
      <dgm:prSet/>
      <dgm:spPr/>
      <dgm:t>
        <a:bodyPr/>
        <a:lstStyle/>
        <a:p>
          <a:endParaRPr lang="es-ES" sz="1800"/>
        </a:p>
      </dgm:t>
    </dgm:pt>
    <dgm:pt modelId="{FD3C2480-73AC-4E4E-BF8D-3C1731CEB75D}">
      <dgm:prSet custT="1"/>
      <dgm:spPr/>
      <dgm:t>
        <a:bodyPr/>
        <a:lstStyle/>
        <a:p>
          <a:r>
            <a:rPr lang="es-ES" sz="2400" dirty="0" smtClean="0"/>
            <a:t>EV</a:t>
          </a:r>
          <a:endParaRPr lang="es-ES" sz="2400" dirty="0"/>
        </a:p>
      </dgm:t>
    </dgm:pt>
    <dgm:pt modelId="{E96E052E-14F8-40A8-AD2C-D980D15CEF5B}" type="parTrans" cxnId="{CF77754F-2B4C-45AC-A7D8-76E7C4088A3C}">
      <dgm:prSet/>
      <dgm:spPr/>
      <dgm:t>
        <a:bodyPr/>
        <a:lstStyle/>
        <a:p>
          <a:endParaRPr lang="es-ES" sz="1800"/>
        </a:p>
      </dgm:t>
    </dgm:pt>
    <dgm:pt modelId="{37C4EBF2-DFB1-46B5-90E8-00A60016FE5E}" type="sibTrans" cxnId="{CF77754F-2B4C-45AC-A7D8-76E7C4088A3C}">
      <dgm:prSet/>
      <dgm:spPr/>
      <dgm:t>
        <a:bodyPr/>
        <a:lstStyle/>
        <a:p>
          <a:endParaRPr lang="es-ES" sz="1800"/>
        </a:p>
      </dgm:t>
    </dgm:pt>
    <dgm:pt modelId="{AFBF94F9-25F2-4BB4-A948-7BCADBFAA2F7}">
      <dgm:prSet custT="1"/>
      <dgm:spPr/>
      <dgm:t>
        <a:bodyPr/>
        <a:lstStyle/>
        <a:p>
          <a:r>
            <a:rPr lang="es-ES" sz="900" dirty="0" smtClean="0"/>
            <a:t>Estrategia</a:t>
          </a:r>
          <a:endParaRPr lang="es-ES" sz="900" dirty="0"/>
        </a:p>
      </dgm:t>
    </dgm:pt>
    <dgm:pt modelId="{84372D76-F1C4-4ED7-BDC5-64EC7F17339B}" type="parTrans" cxnId="{0219402C-2A1B-438C-A4FD-0B653B1A0F5B}">
      <dgm:prSet/>
      <dgm:spPr/>
      <dgm:t>
        <a:bodyPr/>
        <a:lstStyle/>
        <a:p>
          <a:endParaRPr lang="es-ES" sz="1800"/>
        </a:p>
      </dgm:t>
    </dgm:pt>
    <dgm:pt modelId="{3A6D1331-82C7-41FA-8E02-2140A2952147}" type="sibTrans" cxnId="{0219402C-2A1B-438C-A4FD-0B653B1A0F5B}">
      <dgm:prSet/>
      <dgm:spPr/>
      <dgm:t>
        <a:bodyPr/>
        <a:lstStyle/>
        <a:p>
          <a:endParaRPr lang="es-ES" sz="1800"/>
        </a:p>
      </dgm:t>
    </dgm:pt>
    <dgm:pt modelId="{D3F0015D-937E-448D-839A-8B3216374A46}">
      <dgm:prSet custT="1"/>
      <dgm:spPr/>
      <dgm:t>
        <a:bodyPr/>
        <a:lstStyle/>
        <a:p>
          <a:r>
            <a:rPr lang="es-ES" sz="900" dirty="0" smtClean="0"/>
            <a:t>Plan de Acción y Presupuesto</a:t>
          </a:r>
          <a:endParaRPr lang="es-ES" sz="900" dirty="0"/>
        </a:p>
      </dgm:t>
    </dgm:pt>
    <dgm:pt modelId="{0EA63FCA-802D-4963-8808-F7421872B0B5}" type="parTrans" cxnId="{FA87BAD2-F2A0-41FA-87A1-5FC3FDC39051}">
      <dgm:prSet/>
      <dgm:spPr/>
      <dgm:t>
        <a:bodyPr/>
        <a:lstStyle/>
        <a:p>
          <a:endParaRPr lang="es-ES" sz="1800"/>
        </a:p>
      </dgm:t>
    </dgm:pt>
    <dgm:pt modelId="{3CA913C8-24FA-4C87-A93C-05F31F476C77}" type="sibTrans" cxnId="{FA87BAD2-F2A0-41FA-87A1-5FC3FDC39051}">
      <dgm:prSet/>
      <dgm:spPr/>
      <dgm:t>
        <a:bodyPr/>
        <a:lstStyle/>
        <a:p>
          <a:endParaRPr lang="es-ES" sz="1800"/>
        </a:p>
      </dgm:t>
    </dgm:pt>
    <dgm:pt modelId="{D871C9E8-D59F-47A8-A360-38297F938021}" type="pres">
      <dgm:prSet presAssocID="{10EE3EF9-CF7A-4933-B78C-5B2BCB1184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0F7446-105A-40C3-BD5E-38161C7043F5}" type="pres">
      <dgm:prSet presAssocID="{71BD51E6-4E45-43C3-A914-EAE318E692F4}" presName="compNode" presStyleCnt="0"/>
      <dgm:spPr/>
    </dgm:pt>
    <dgm:pt modelId="{18FC72F7-E7FA-4739-B0AE-DD25E5583696}" type="pres">
      <dgm:prSet presAssocID="{71BD51E6-4E45-43C3-A914-EAE318E692F4}" presName="noGeometry" presStyleCnt="0"/>
      <dgm:spPr/>
    </dgm:pt>
    <dgm:pt modelId="{F9418214-05D5-42F2-B306-3D965A751804}" type="pres">
      <dgm:prSet presAssocID="{71BD51E6-4E45-43C3-A914-EAE318E692F4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DF4430-61DD-4E18-AF27-3DED4D64EC9B}" type="pres">
      <dgm:prSet presAssocID="{71BD51E6-4E45-43C3-A914-EAE318E692F4}" presName="childTextHidden" presStyleLbl="bgAccFollowNode1" presStyleIdx="0" presStyleCnt="5"/>
      <dgm:spPr/>
      <dgm:t>
        <a:bodyPr/>
        <a:lstStyle/>
        <a:p>
          <a:endParaRPr lang="es-ES"/>
        </a:p>
      </dgm:t>
    </dgm:pt>
    <dgm:pt modelId="{4B403344-49BF-4D8D-8400-D02EC5F559E8}" type="pres">
      <dgm:prSet presAssocID="{71BD51E6-4E45-43C3-A914-EAE318E692F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1A88FE-96C0-4C3D-82D5-AB2B3AEAF0D7}" type="pres">
      <dgm:prSet presAssocID="{71BD51E6-4E45-43C3-A914-EAE318E692F4}" presName="aSpace" presStyleCnt="0"/>
      <dgm:spPr/>
    </dgm:pt>
    <dgm:pt modelId="{E69FAE0D-92CD-4315-9D74-375F64BCD523}" type="pres">
      <dgm:prSet presAssocID="{DBFB1F18-63AC-490D-AB52-71DAF6D7F85E}" presName="compNode" presStyleCnt="0"/>
      <dgm:spPr/>
    </dgm:pt>
    <dgm:pt modelId="{2101E8BA-7A09-45C2-8CE0-BE4036DCCA3B}" type="pres">
      <dgm:prSet presAssocID="{DBFB1F18-63AC-490D-AB52-71DAF6D7F85E}" presName="noGeometry" presStyleCnt="0"/>
      <dgm:spPr/>
    </dgm:pt>
    <dgm:pt modelId="{17A1DCF3-983C-4E52-8C10-DFC8807FA586}" type="pres">
      <dgm:prSet presAssocID="{DBFB1F18-63AC-490D-AB52-71DAF6D7F85E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EF98AF-24E0-4D84-84C9-F7C9B310C95E}" type="pres">
      <dgm:prSet presAssocID="{DBFB1F18-63AC-490D-AB52-71DAF6D7F85E}" presName="childTextHidden" presStyleLbl="bgAccFollowNode1" presStyleIdx="1" presStyleCnt="5"/>
      <dgm:spPr/>
      <dgm:t>
        <a:bodyPr/>
        <a:lstStyle/>
        <a:p>
          <a:endParaRPr lang="es-ES"/>
        </a:p>
      </dgm:t>
    </dgm:pt>
    <dgm:pt modelId="{744499F3-2237-48D2-AFFE-D0DF8BBF20BF}" type="pres">
      <dgm:prSet presAssocID="{DBFB1F18-63AC-490D-AB52-71DAF6D7F85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0F0303-1E65-4E87-A00E-39A4FC4939D8}" type="pres">
      <dgm:prSet presAssocID="{DBFB1F18-63AC-490D-AB52-71DAF6D7F85E}" presName="aSpace" presStyleCnt="0"/>
      <dgm:spPr/>
    </dgm:pt>
    <dgm:pt modelId="{F9A0BC6D-B56E-4ABA-9F7D-533A2C50C072}" type="pres">
      <dgm:prSet presAssocID="{D43E20C1-3047-41B9-A0E2-E7F247FFC265}" presName="compNode" presStyleCnt="0"/>
      <dgm:spPr/>
    </dgm:pt>
    <dgm:pt modelId="{8C9CB140-9003-42B0-AFEB-CA91FCC2B62E}" type="pres">
      <dgm:prSet presAssocID="{D43E20C1-3047-41B9-A0E2-E7F247FFC265}" presName="noGeometry" presStyleCnt="0"/>
      <dgm:spPr/>
    </dgm:pt>
    <dgm:pt modelId="{389F02E2-A546-4C51-9491-60F8E4932098}" type="pres">
      <dgm:prSet presAssocID="{D43E20C1-3047-41B9-A0E2-E7F247FFC265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40AF08-B41E-4D58-9DFB-06D7F75299D2}" type="pres">
      <dgm:prSet presAssocID="{D43E20C1-3047-41B9-A0E2-E7F247FFC265}" presName="childTextHidden" presStyleLbl="bgAccFollowNode1" presStyleIdx="2" presStyleCnt="5"/>
      <dgm:spPr/>
      <dgm:t>
        <a:bodyPr/>
        <a:lstStyle/>
        <a:p>
          <a:endParaRPr lang="es-ES"/>
        </a:p>
      </dgm:t>
    </dgm:pt>
    <dgm:pt modelId="{EB198572-A98C-44C3-BE66-D1A9905E871A}" type="pres">
      <dgm:prSet presAssocID="{D43E20C1-3047-41B9-A0E2-E7F247FFC26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CFFC25-9741-4513-B796-DB9DBA259A39}" type="pres">
      <dgm:prSet presAssocID="{D43E20C1-3047-41B9-A0E2-E7F247FFC265}" presName="aSpace" presStyleCnt="0"/>
      <dgm:spPr/>
    </dgm:pt>
    <dgm:pt modelId="{F66EB6F4-EAB7-422E-8508-0A999BBACFCD}" type="pres">
      <dgm:prSet presAssocID="{459F0A59-4D18-49CC-8E0B-A98B38763F00}" presName="compNode" presStyleCnt="0"/>
      <dgm:spPr/>
    </dgm:pt>
    <dgm:pt modelId="{D23258B7-1E86-4580-AF6A-2502512B8592}" type="pres">
      <dgm:prSet presAssocID="{459F0A59-4D18-49CC-8E0B-A98B38763F00}" presName="noGeometry" presStyleCnt="0"/>
      <dgm:spPr/>
    </dgm:pt>
    <dgm:pt modelId="{B7883857-BC71-46A6-B365-34D709965D48}" type="pres">
      <dgm:prSet presAssocID="{459F0A59-4D18-49CC-8E0B-A98B38763F00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F8964D-C120-4D74-A163-7473828F252C}" type="pres">
      <dgm:prSet presAssocID="{459F0A59-4D18-49CC-8E0B-A98B38763F00}" presName="childTextHidden" presStyleLbl="bgAccFollowNode1" presStyleIdx="3" presStyleCnt="5"/>
      <dgm:spPr/>
      <dgm:t>
        <a:bodyPr/>
        <a:lstStyle/>
        <a:p>
          <a:endParaRPr lang="es-ES"/>
        </a:p>
      </dgm:t>
    </dgm:pt>
    <dgm:pt modelId="{CA3DA53E-8799-4940-9658-8708A16431CF}" type="pres">
      <dgm:prSet presAssocID="{459F0A59-4D18-49CC-8E0B-A98B38763F0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BDC075-F2C0-4654-8D6D-DEBDFF33FF2D}" type="pres">
      <dgm:prSet presAssocID="{459F0A59-4D18-49CC-8E0B-A98B38763F00}" presName="aSpace" presStyleCnt="0"/>
      <dgm:spPr/>
    </dgm:pt>
    <dgm:pt modelId="{91D4B57B-A629-43B8-A2F1-BF7CF7888759}" type="pres">
      <dgm:prSet presAssocID="{FD3C2480-73AC-4E4E-BF8D-3C1731CEB75D}" presName="compNode" presStyleCnt="0"/>
      <dgm:spPr/>
    </dgm:pt>
    <dgm:pt modelId="{50237D9A-D2A6-4B11-B3BE-C5956E6EB575}" type="pres">
      <dgm:prSet presAssocID="{FD3C2480-73AC-4E4E-BF8D-3C1731CEB75D}" presName="noGeometry" presStyleCnt="0"/>
      <dgm:spPr/>
    </dgm:pt>
    <dgm:pt modelId="{916FFC60-4FD1-460B-BB15-221FEC286D02}" type="pres">
      <dgm:prSet presAssocID="{FD3C2480-73AC-4E4E-BF8D-3C1731CEB75D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FA4CF1-7238-42D5-B310-13A8CBB0B371}" type="pres">
      <dgm:prSet presAssocID="{FD3C2480-73AC-4E4E-BF8D-3C1731CEB75D}" presName="childTextHidden" presStyleLbl="bgAccFollowNode1" presStyleIdx="4" presStyleCnt="5"/>
      <dgm:spPr/>
      <dgm:t>
        <a:bodyPr/>
        <a:lstStyle/>
        <a:p>
          <a:endParaRPr lang="es-ES"/>
        </a:p>
      </dgm:t>
    </dgm:pt>
    <dgm:pt modelId="{263FF1F6-CC51-4FFD-82F6-1108EFE19AEB}" type="pres">
      <dgm:prSet presAssocID="{FD3C2480-73AC-4E4E-BF8D-3C1731CEB75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708673-1DF9-48C1-86AC-C6BEB8D78D70}" type="presOf" srcId="{E521F3A9-C06C-42A6-BF8F-0D184574220D}" destId="{CDDF4430-61DD-4E18-AF27-3DED4D64EC9B}" srcOrd="1" destOrd="0" presId="urn:microsoft.com/office/officeart/2005/8/layout/hProcess6"/>
    <dgm:cxn modelId="{36E80286-91C1-47A5-9C76-68A14EA6F847}" type="presOf" srcId="{9B08E8A5-CBE7-4347-9C42-99525690EA79}" destId="{17A1DCF3-983C-4E52-8C10-DFC8807FA586}" srcOrd="0" destOrd="0" presId="urn:microsoft.com/office/officeart/2005/8/layout/hProcess6"/>
    <dgm:cxn modelId="{9D82CF41-8662-4912-8EA8-74433E32091B}" type="presOf" srcId="{DBFB1F18-63AC-490D-AB52-71DAF6D7F85E}" destId="{744499F3-2237-48D2-AFFE-D0DF8BBF20BF}" srcOrd="0" destOrd="0" presId="urn:microsoft.com/office/officeart/2005/8/layout/hProcess6"/>
    <dgm:cxn modelId="{31F5E354-3CE9-48AE-8954-5F57CF277BE6}" srcId="{71BD51E6-4E45-43C3-A914-EAE318E692F4}" destId="{E521F3A9-C06C-42A6-BF8F-0D184574220D}" srcOrd="0" destOrd="0" parTransId="{305BFC59-07EC-4A21-B7C2-AEBBDEACECC9}" sibTransId="{C3ABD50E-68D5-4E1D-90B6-B33DF129002C}"/>
    <dgm:cxn modelId="{105CA5E0-A6A4-4E6E-B431-7F900A5E72B4}" type="presOf" srcId="{D3F0015D-937E-448D-839A-8B3216374A46}" destId="{75FA4CF1-7238-42D5-B310-13A8CBB0B371}" srcOrd="1" destOrd="0" presId="urn:microsoft.com/office/officeart/2005/8/layout/hProcess6"/>
    <dgm:cxn modelId="{0219402C-2A1B-438C-A4FD-0B653B1A0F5B}" srcId="{459F0A59-4D18-49CC-8E0B-A98B38763F00}" destId="{AFBF94F9-25F2-4BB4-A948-7BCADBFAA2F7}" srcOrd="0" destOrd="0" parTransId="{84372D76-F1C4-4ED7-BDC5-64EC7F17339B}" sibTransId="{3A6D1331-82C7-41FA-8E02-2140A2952147}"/>
    <dgm:cxn modelId="{D7DF2F70-92C5-4BAD-8420-3DB80DE57476}" srcId="{10EE3EF9-CF7A-4933-B78C-5B2BCB1184A8}" destId="{71BD51E6-4E45-43C3-A914-EAE318E692F4}" srcOrd="0" destOrd="0" parTransId="{2890C50C-E381-494A-8D4D-EF70A76DCDCE}" sibTransId="{451E8EAF-2F34-469D-A80A-9D2E54258DB1}"/>
    <dgm:cxn modelId="{CF77754F-2B4C-45AC-A7D8-76E7C4088A3C}" srcId="{10EE3EF9-CF7A-4933-B78C-5B2BCB1184A8}" destId="{FD3C2480-73AC-4E4E-BF8D-3C1731CEB75D}" srcOrd="4" destOrd="0" parTransId="{E96E052E-14F8-40A8-AD2C-D980D15CEF5B}" sibTransId="{37C4EBF2-DFB1-46B5-90E8-00A60016FE5E}"/>
    <dgm:cxn modelId="{AA8B97D3-D822-4926-A91A-1B893C5BB237}" type="presOf" srcId="{10EE3EF9-CF7A-4933-B78C-5B2BCB1184A8}" destId="{D871C9E8-D59F-47A8-A360-38297F938021}" srcOrd="0" destOrd="0" presId="urn:microsoft.com/office/officeart/2005/8/layout/hProcess6"/>
    <dgm:cxn modelId="{A9DF2E3C-8A23-4CA5-8978-6346670B9269}" type="presOf" srcId="{71BD51E6-4E45-43C3-A914-EAE318E692F4}" destId="{4B403344-49BF-4D8D-8400-D02EC5F559E8}" srcOrd="0" destOrd="0" presId="urn:microsoft.com/office/officeart/2005/8/layout/hProcess6"/>
    <dgm:cxn modelId="{18C268F2-17B5-40C6-97DD-0C0EBEF62B8E}" type="presOf" srcId="{AFBF94F9-25F2-4BB4-A948-7BCADBFAA2F7}" destId="{B7883857-BC71-46A6-B365-34D709965D48}" srcOrd="0" destOrd="0" presId="urn:microsoft.com/office/officeart/2005/8/layout/hProcess6"/>
    <dgm:cxn modelId="{EC30F740-7B0A-4303-A81D-B17A92B9CEBE}" type="presOf" srcId="{D43E20C1-3047-41B9-A0E2-E7F247FFC265}" destId="{EB198572-A98C-44C3-BE66-D1A9905E871A}" srcOrd="0" destOrd="0" presId="urn:microsoft.com/office/officeart/2005/8/layout/hProcess6"/>
    <dgm:cxn modelId="{1AA5AC8E-FB58-4AFC-8993-431DA9BEB097}" srcId="{D43E20C1-3047-41B9-A0E2-E7F247FFC265}" destId="{ED81F29E-E321-4262-AAEE-48E5DAA05AF3}" srcOrd="0" destOrd="0" parTransId="{2C9A5F50-9D37-4959-A000-6914176ED9A7}" sibTransId="{375B8A26-EC7D-4D57-A341-6F7E275A3EB8}"/>
    <dgm:cxn modelId="{EDB9EB74-73C4-4902-9C76-12D1E965F9CA}" srcId="{10EE3EF9-CF7A-4933-B78C-5B2BCB1184A8}" destId="{459F0A59-4D18-49CC-8E0B-A98B38763F00}" srcOrd="3" destOrd="0" parTransId="{B994A216-7D99-40C0-8724-2B2C87719F43}" sibTransId="{EAD0113B-338F-43AB-89F3-681A2824EE6E}"/>
    <dgm:cxn modelId="{668CDE33-04C8-4532-91CB-CA42E6160641}" type="presOf" srcId="{9B08E8A5-CBE7-4347-9C42-99525690EA79}" destId="{E0EF98AF-24E0-4D84-84C9-F7C9B310C95E}" srcOrd="1" destOrd="0" presId="urn:microsoft.com/office/officeart/2005/8/layout/hProcess6"/>
    <dgm:cxn modelId="{409AF5EE-10CD-4C00-B5C6-2A3CB059163C}" type="presOf" srcId="{459F0A59-4D18-49CC-8E0B-A98B38763F00}" destId="{CA3DA53E-8799-4940-9658-8708A16431CF}" srcOrd="0" destOrd="0" presId="urn:microsoft.com/office/officeart/2005/8/layout/hProcess6"/>
    <dgm:cxn modelId="{FA87BAD2-F2A0-41FA-87A1-5FC3FDC39051}" srcId="{FD3C2480-73AC-4E4E-BF8D-3C1731CEB75D}" destId="{D3F0015D-937E-448D-839A-8B3216374A46}" srcOrd="0" destOrd="0" parTransId="{0EA63FCA-802D-4963-8808-F7421872B0B5}" sibTransId="{3CA913C8-24FA-4C87-A93C-05F31F476C77}"/>
    <dgm:cxn modelId="{F80C674C-1DD9-4EB1-A38E-D85B366C9F40}" type="presOf" srcId="{ED81F29E-E321-4262-AAEE-48E5DAA05AF3}" destId="{E340AF08-B41E-4D58-9DFB-06D7F75299D2}" srcOrd="1" destOrd="0" presId="urn:microsoft.com/office/officeart/2005/8/layout/hProcess6"/>
    <dgm:cxn modelId="{6E29C7FA-085D-48DC-9E3E-850DDF4D8721}" srcId="{10EE3EF9-CF7A-4933-B78C-5B2BCB1184A8}" destId="{D43E20C1-3047-41B9-A0E2-E7F247FFC265}" srcOrd="2" destOrd="0" parTransId="{746FC1E5-F8DC-42EA-8041-77E3540AA72E}" sibTransId="{0F80E13D-6A13-4A2E-A521-94F80A0A3CCE}"/>
    <dgm:cxn modelId="{EA1B3792-CD01-4C24-93B1-538408006B72}" type="presOf" srcId="{AFBF94F9-25F2-4BB4-A948-7BCADBFAA2F7}" destId="{38F8964D-C120-4D74-A163-7473828F252C}" srcOrd="1" destOrd="0" presId="urn:microsoft.com/office/officeart/2005/8/layout/hProcess6"/>
    <dgm:cxn modelId="{FBF66B6B-74E8-495F-B079-2AE4FA3834FA}" type="presOf" srcId="{ED81F29E-E321-4262-AAEE-48E5DAA05AF3}" destId="{389F02E2-A546-4C51-9491-60F8E4932098}" srcOrd="0" destOrd="0" presId="urn:microsoft.com/office/officeart/2005/8/layout/hProcess6"/>
    <dgm:cxn modelId="{26521F23-210E-4CF9-BF94-F090B9CF9221}" srcId="{DBFB1F18-63AC-490D-AB52-71DAF6D7F85E}" destId="{9B08E8A5-CBE7-4347-9C42-99525690EA79}" srcOrd="0" destOrd="0" parTransId="{C286F45A-FCE4-48AA-822A-22A87BFEC9CB}" sibTransId="{3C4FAADA-D852-4F5B-9A25-3009BDD4B1CE}"/>
    <dgm:cxn modelId="{6268D32B-A549-4921-B122-02F2BFC98AD0}" type="presOf" srcId="{D3F0015D-937E-448D-839A-8B3216374A46}" destId="{916FFC60-4FD1-460B-BB15-221FEC286D02}" srcOrd="0" destOrd="0" presId="urn:microsoft.com/office/officeart/2005/8/layout/hProcess6"/>
    <dgm:cxn modelId="{24BC6327-80EE-420A-82F3-2F8719B2ED58}" srcId="{10EE3EF9-CF7A-4933-B78C-5B2BCB1184A8}" destId="{DBFB1F18-63AC-490D-AB52-71DAF6D7F85E}" srcOrd="1" destOrd="0" parTransId="{2EBB0F6E-B4D3-4CF7-9214-C8E2BA1DD11C}" sibTransId="{598D09AC-0F48-4F9E-A356-53E1F1FA3B40}"/>
    <dgm:cxn modelId="{310A0214-88AE-4D6E-A2A2-E990155496A7}" type="presOf" srcId="{FD3C2480-73AC-4E4E-BF8D-3C1731CEB75D}" destId="{263FF1F6-CC51-4FFD-82F6-1108EFE19AEB}" srcOrd="0" destOrd="0" presId="urn:microsoft.com/office/officeart/2005/8/layout/hProcess6"/>
    <dgm:cxn modelId="{22250DC3-41D8-41F3-BD27-9306A2646483}" type="presOf" srcId="{E521F3A9-C06C-42A6-BF8F-0D184574220D}" destId="{F9418214-05D5-42F2-B306-3D965A751804}" srcOrd="0" destOrd="0" presId="urn:microsoft.com/office/officeart/2005/8/layout/hProcess6"/>
    <dgm:cxn modelId="{F11D42F2-9CD7-4101-AD66-A953172CBB2F}" type="presParOf" srcId="{D871C9E8-D59F-47A8-A360-38297F938021}" destId="{690F7446-105A-40C3-BD5E-38161C7043F5}" srcOrd="0" destOrd="0" presId="urn:microsoft.com/office/officeart/2005/8/layout/hProcess6"/>
    <dgm:cxn modelId="{A05D465D-F7BC-4411-8E7B-D90F11943C80}" type="presParOf" srcId="{690F7446-105A-40C3-BD5E-38161C7043F5}" destId="{18FC72F7-E7FA-4739-B0AE-DD25E5583696}" srcOrd="0" destOrd="0" presId="urn:microsoft.com/office/officeart/2005/8/layout/hProcess6"/>
    <dgm:cxn modelId="{987BDC5C-39E9-40B3-AC03-2D53C27509CD}" type="presParOf" srcId="{690F7446-105A-40C3-BD5E-38161C7043F5}" destId="{F9418214-05D5-42F2-B306-3D965A751804}" srcOrd="1" destOrd="0" presId="urn:microsoft.com/office/officeart/2005/8/layout/hProcess6"/>
    <dgm:cxn modelId="{7A13E6D9-C82E-4500-817B-D766FC92DA82}" type="presParOf" srcId="{690F7446-105A-40C3-BD5E-38161C7043F5}" destId="{CDDF4430-61DD-4E18-AF27-3DED4D64EC9B}" srcOrd="2" destOrd="0" presId="urn:microsoft.com/office/officeart/2005/8/layout/hProcess6"/>
    <dgm:cxn modelId="{DB5C076D-A41F-43ED-83DB-2C816DCC1368}" type="presParOf" srcId="{690F7446-105A-40C3-BD5E-38161C7043F5}" destId="{4B403344-49BF-4D8D-8400-D02EC5F559E8}" srcOrd="3" destOrd="0" presId="urn:microsoft.com/office/officeart/2005/8/layout/hProcess6"/>
    <dgm:cxn modelId="{AC5C7EB0-71E8-48C4-897C-6EE3C7C799B6}" type="presParOf" srcId="{D871C9E8-D59F-47A8-A360-38297F938021}" destId="{451A88FE-96C0-4C3D-82D5-AB2B3AEAF0D7}" srcOrd="1" destOrd="0" presId="urn:microsoft.com/office/officeart/2005/8/layout/hProcess6"/>
    <dgm:cxn modelId="{8D630C95-C485-4502-8AE2-669B6625124D}" type="presParOf" srcId="{D871C9E8-D59F-47A8-A360-38297F938021}" destId="{E69FAE0D-92CD-4315-9D74-375F64BCD523}" srcOrd="2" destOrd="0" presId="urn:microsoft.com/office/officeart/2005/8/layout/hProcess6"/>
    <dgm:cxn modelId="{56DC29E3-7DAE-4730-A252-4619CA174D71}" type="presParOf" srcId="{E69FAE0D-92CD-4315-9D74-375F64BCD523}" destId="{2101E8BA-7A09-45C2-8CE0-BE4036DCCA3B}" srcOrd="0" destOrd="0" presId="urn:microsoft.com/office/officeart/2005/8/layout/hProcess6"/>
    <dgm:cxn modelId="{8277B118-7C6F-40F7-9A03-8CB054A1A27C}" type="presParOf" srcId="{E69FAE0D-92CD-4315-9D74-375F64BCD523}" destId="{17A1DCF3-983C-4E52-8C10-DFC8807FA586}" srcOrd="1" destOrd="0" presId="urn:microsoft.com/office/officeart/2005/8/layout/hProcess6"/>
    <dgm:cxn modelId="{86EA7A2B-35BD-440A-A133-84E6F687CEDB}" type="presParOf" srcId="{E69FAE0D-92CD-4315-9D74-375F64BCD523}" destId="{E0EF98AF-24E0-4D84-84C9-F7C9B310C95E}" srcOrd="2" destOrd="0" presId="urn:microsoft.com/office/officeart/2005/8/layout/hProcess6"/>
    <dgm:cxn modelId="{7E53A3BC-4969-44AC-B915-7BA49C997B22}" type="presParOf" srcId="{E69FAE0D-92CD-4315-9D74-375F64BCD523}" destId="{744499F3-2237-48D2-AFFE-D0DF8BBF20BF}" srcOrd="3" destOrd="0" presId="urn:microsoft.com/office/officeart/2005/8/layout/hProcess6"/>
    <dgm:cxn modelId="{1C4676A4-5FA5-4DBE-B8E2-DF56DFC29ACD}" type="presParOf" srcId="{D871C9E8-D59F-47A8-A360-38297F938021}" destId="{F20F0303-1E65-4E87-A00E-39A4FC4939D8}" srcOrd="3" destOrd="0" presId="urn:microsoft.com/office/officeart/2005/8/layout/hProcess6"/>
    <dgm:cxn modelId="{16849892-C6AD-4D92-AE03-2883A98791FC}" type="presParOf" srcId="{D871C9E8-D59F-47A8-A360-38297F938021}" destId="{F9A0BC6D-B56E-4ABA-9F7D-533A2C50C072}" srcOrd="4" destOrd="0" presId="urn:microsoft.com/office/officeart/2005/8/layout/hProcess6"/>
    <dgm:cxn modelId="{081DEA10-55E3-4F57-A4E1-C5A98F6B26E9}" type="presParOf" srcId="{F9A0BC6D-B56E-4ABA-9F7D-533A2C50C072}" destId="{8C9CB140-9003-42B0-AFEB-CA91FCC2B62E}" srcOrd="0" destOrd="0" presId="urn:microsoft.com/office/officeart/2005/8/layout/hProcess6"/>
    <dgm:cxn modelId="{9269EB26-1402-4405-8902-B2D0F108D5AD}" type="presParOf" srcId="{F9A0BC6D-B56E-4ABA-9F7D-533A2C50C072}" destId="{389F02E2-A546-4C51-9491-60F8E4932098}" srcOrd="1" destOrd="0" presId="urn:microsoft.com/office/officeart/2005/8/layout/hProcess6"/>
    <dgm:cxn modelId="{E4EE5164-0BBB-4784-A3EC-4688E71AC55D}" type="presParOf" srcId="{F9A0BC6D-B56E-4ABA-9F7D-533A2C50C072}" destId="{E340AF08-B41E-4D58-9DFB-06D7F75299D2}" srcOrd="2" destOrd="0" presId="urn:microsoft.com/office/officeart/2005/8/layout/hProcess6"/>
    <dgm:cxn modelId="{38BD094A-F52A-4973-AD5B-33B888BBA305}" type="presParOf" srcId="{F9A0BC6D-B56E-4ABA-9F7D-533A2C50C072}" destId="{EB198572-A98C-44C3-BE66-D1A9905E871A}" srcOrd="3" destOrd="0" presId="urn:microsoft.com/office/officeart/2005/8/layout/hProcess6"/>
    <dgm:cxn modelId="{B6B35C27-BF99-4C06-8A86-F3FF0B83FE4B}" type="presParOf" srcId="{D871C9E8-D59F-47A8-A360-38297F938021}" destId="{A9CFFC25-9741-4513-B796-DB9DBA259A39}" srcOrd="5" destOrd="0" presId="urn:microsoft.com/office/officeart/2005/8/layout/hProcess6"/>
    <dgm:cxn modelId="{CB563894-BAC8-4052-ACFC-779EF6521FF4}" type="presParOf" srcId="{D871C9E8-D59F-47A8-A360-38297F938021}" destId="{F66EB6F4-EAB7-422E-8508-0A999BBACFCD}" srcOrd="6" destOrd="0" presId="urn:microsoft.com/office/officeart/2005/8/layout/hProcess6"/>
    <dgm:cxn modelId="{F73488F0-6FDC-4767-A0F6-8F79BC6C00F1}" type="presParOf" srcId="{F66EB6F4-EAB7-422E-8508-0A999BBACFCD}" destId="{D23258B7-1E86-4580-AF6A-2502512B8592}" srcOrd="0" destOrd="0" presId="urn:microsoft.com/office/officeart/2005/8/layout/hProcess6"/>
    <dgm:cxn modelId="{937B604B-4C9A-45DC-8D36-90D000723DC2}" type="presParOf" srcId="{F66EB6F4-EAB7-422E-8508-0A999BBACFCD}" destId="{B7883857-BC71-46A6-B365-34D709965D48}" srcOrd="1" destOrd="0" presId="urn:microsoft.com/office/officeart/2005/8/layout/hProcess6"/>
    <dgm:cxn modelId="{0598BB56-23F0-4EF8-97F7-2C634D8F684E}" type="presParOf" srcId="{F66EB6F4-EAB7-422E-8508-0A999BBACFCD}" destId="{38F8964D-C120-4D74-A163-7473828F252C}" srcOrd="2" destOrd="0" presId="urn:microsoft.com/office/officeart/2005/8/layout/hProcess6"/>
    <dgm:cxn modelId="{6C3734A0-EA0E-48B7-BB68-83F954509862}" type="presParOf" srcId="{F66EB6F4-EAB7-422E-8508-0A999BBACFCD}" destId="{CA3DA53E-8799-4940-9658-8708A16431CF}" srcOrd="3" destOrd="0" presId="urn:microsoft.com/office/officeart/2005/8/layout/hProcess6"/>
    <dgm:cxn modelId="{F24D9D07-9406-449C-9BEA-0717C7FD9D8E}" type="presParOf" srcId="{D871C9E8-D59F-47A8-A360-38297F938021}" destId="{C9BDC075-F2C0-4654-8D6D-DEBDFF33FF2D}" srcOrd="7" destOrd="0" presId="urn:microsoft.com/office/officeart/2005/8/layout/hProcess6"/>
    <dgm:cxn modelId="{57AB39B5-5027-47F5-9137-C4A2B0DE37E2}" type="presParOf" srcId="{D871C9E8-D59F-47A8-A360-38297F938021}" destId="{91D4B57B-A629-43B8-A2F1-BF7CF7888759}" srcOrd="8" destOrd="0" presId="urn:microsoft.com/office/officeart/2005/8/layout/hProcess6"/>
    <dgm:cxn modelId="{3F53FD88-6D20-4F14-8814-D85D4A47487A}" type="presParOf" srcId="{91D4B57B-A629-43B8-A2F1-BF7CF7888759}" destId="{50237D9A-D2A6-4B11-B3BE-C5956E6EB575}" srcOrd="0" destOrd="0" presId="urn:microsoft.com/office/officeart/2005/8/layout/hProcess6"/>
    <dgm:cxn modelId="{E3507048-2EC0-40F5-9AFE-889A6A320A39}" type="presParOf" srcId="{91D4B57B-A629-43B8-A2F1-BF7CF7888759}" destId="{916FFC60-4FD1-460B-BB15-221FEC286D02}" srcOrd="1" destOrd="0" presId="urn:microsoft.com/office/officeart/2005/8/layout/hProcess6"/>
    <dgm:cxn modelId="{04416950-D642-408F-A3A2-5C2DCCB1726C}" type="presParOf" srcId="{91D4B57B-A629-43B8-A2F1-BF7CF7888759}" destId="{75FA4CF1-7238-42D5-B310-13A8CBB0B371}" srcOrd="2" destOrd="0" presId="urn:microsoft.com/office/officeart/2005/8/layout/hProcess6"/>
    <dgm:cxn modelId="{BD85AAFB-89F2-4B26-B205-34EAD4E4B9F9}" type="presParOf" srcId="{91D4B57B-A629-43B8-A2F1-BF7CF7888759}" destId="{263FF1F6-CC51-4FFD-82F6-1108EFE19AE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49FC2-613F-4194-A8BE-DC528954B734}">
      <dsp:nvSpPr>
        <dsp:cNvPr id="0" name=""/>
        <dsp:cNvSpPr/>
      </dsp:nvSpPr>
      <dsp:spPr>
        <a:xfrm>
          <a:off x="0" y="38600"/>
          <a:ext cx="8229599" cy="3191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Es un programa regional de cooperación técnica de la Comisión Europea para la </a:t>
          </a:r>
          <a:r>
            <a:rPr lang="es-ES" sz="3100" b="1" kern="1200" cap="small" baseline="0" dirty="0" smtClean="0"/>
            <a:t>Promoción De La  Cohesión Social</a:t>
          </a:r>
          <a:r>
            <a:rPr lang="es-ES" sz="3100" b="1" kern="1200" dirty="0" smtClean="0"/>
            <a:t> </a:t>
          </a:r>
          <a:r>
            <a:rPr lang="es-ES" sz="3100" kern="1200" dirty="0" smtClean="0"/>
            <a:t>en América Latina, que </a:t>
          </a:r>
          <a:r>
            <a:rPr lang="es-ES" sz="3100" b="1" kern="1200" dirty="0" smtClean="0"/>
            <a:t>pretende </a:t>
          </a:r>
          <a:r>
            <a:rPr lang="es-ES" sz="3100" b="1" kern="1200" cap="small" baseline="0" dirty="0" smtClean="0"/>
            <a:t>promover un diálogo euro-latinoamericano de políticas públicas </a:t>
          </a:r>
          <a:r>
            <a:rPr lang="es-ES" sz="3100" kern="1200" dirty="0" smtClean="0"/>
            <a:t>en torno a la cohesión social. </a:t>
          </a:r>
          <a:endParaRPr lang="es-ES" sz="3100" kern="1200" dirty="0"/>
        </a:p>
      </dsp:txBody>
      <dsp:txXfrm>
        <a:off x="155809" y="194409"/>
        <a:ext cx="7917981" cy="28801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A7EC-ED98-4B5B-9B23-A6D61B434E32}">
      <dsp:nvSpPr>
        <dsp:cNvPr id="0" name=""/>
        <dsp:cNvSpPr/>
      </dsp:nvSpPr>
      <dsp:spPr>
        <a:xfrm>
          <a:off x="0" y="17392"/>
          <a:ext cx="7488832" cy="11793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800" kern="1200" cap="small" baseline="0" dirty="0" smtClean="0"/>
            <a:t>Guía Metodológica MIDEPLAN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cap="small" baseline="0" dirty="0" smtClean="0"/>
            <a:t>Planes Regionales</a:t>
          </a:r>
        </a:p>
      </dsp:txBody>
      <dsp:txXfrm>
        <a:off x="57572" y="74964"/>
        <a:ext cx="7373688" cy="1064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0DCFC-4D11-40D5-9C20-5743285C0EA6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Es un programa guiado por la demanda, los intereses y las prioridades de los países latinoamericanos; </a:t>
          </a:r>
          <a:endParaRPr lang="es-ES" sz="1600" kern="1200"/>
        </a:p>
      </dsp:txBody>
      <dsp:txXfrm>
        <a:off x="1918" y="1810385"/>
        <a:ext cx="2011188" cy="1810385"/>
      </dsp:txXfrm>
    </dsp:sp>
    <dsp:sp modelId="{83191F42-2695-4F9B-8D5C-9F8514DDFE84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899C2-B967-4FA9-8E19-598F287E3BE9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orientado a la obtención de resultados (cambios en las políticas públicas, bien en su fase de reforma o de implementación); </a:t>
          </a:r>
          <a:endParaRPr lang="es-ES" sz="1600" kern="1200" dirty="0"/>
        </a:p>
      </dsp:txBody>
      <dsp:txXfrm>
        <a:off x="2073443" y="1810385"/>
        <a:ext cx="2011188" cy="1810385"/>
      </dsp:txXfrm>
    </dsp:sp>
    <dsp:sp modelId="{2CFEB5E1-B817-4BCE-A0A9-F9AFB177873E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44106-C4F3-4329-B721-5AA127288103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con enfoque  regional, abordando retos comunes a diversos países, pero aportando soluciones contextualizadas, </a:t>
          </a:r>
          <a:endParaRPr lang="es-ES" sz="1600" kern="1200"/>
        </a:p>
      </dsp:txBody>
      <dsp:txXfrm>
        <a:off x="4144967" y="1810385"/>
        <a:ext cx="2011188" cy="1810385"/>
      </dsp:txXfrm>
    </dsp:sp>
    <dsp:sp modelId="{9AB655F3-B61C-4C72-B0C0-C7560714B91E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EFB43-3DFA-43D5-857B-5D28A15EBE4D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y promoviendo la cooperación triangular y sur-sur.</a:t>
          </a:r>
          <a:endParaRPr lang="es-ES" sz="1600" kern="1200"/>
        </a:p>
      </dsp:txBody>
      <dsp:txXfrm>
        <a:off x="6216492" y="1810385"/>
        <a:ext cx="2011188" cy="1810385"/>
      </dsp:txXfrm>
    </dsp:sp>
    <dsp:sp modelId="{7A3B8A30-0841-410E-847D-85076F00829B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17669-39F5-4D00-9478-EB80BAC3129D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AE75B-E46F-4501-912F-C5FE340F581E}">
      <dsp:nvSpPr>
        <dsp:cNvPr id="0" name=""/>
        <dsp:cNvSpPr/>
      </dsp:nvSpPr>
      <dsp:spPr>
        <a:xfrm>
          <a:off x="0" y="1519"/>
          <a:ext cx="8229599" cy="806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/>
            <a:t>Usa como instrumento </a:t>
          </a:r>
          <a:endParaRPr lang="es-ES" sz="2800" kern="1200"/>
        </a:p>
      </dsp:txBody>
      <dsp:txXfrm>
        <a:off x="0" y="1519"/>
        <a:ext cx="8229599" cy="806400"/>
      </dsp:txXfrm>
    </dsp:sp>
    <dsp:sp modelId="{DBA609FC-7663-4474-94BF-4CFEB21BA75B}">
      <dsp:nvSpPr>
        <dsp:cNvPr id="0" name=""/>
        <dsp:cNvSpPr/>
      </dsp:nvSpPr>
      <dsp:spPr>
        <a:xfrm>
          <a:off x="0" y="807920"/>
          <a:ext cx="8229599" cy="24595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la cooperación institucional o aprendizaje entre pares, </a:t>
          </a:r>
          <a:endParaRPr lang="es-E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el intercambio de experiencias, </a:t>
          </a:r>
          <a:endParaRPr lang="es-E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y la asesoría técnica entre instituciones públicas de Europa y de América Latina. </a:t>
          </a:r>
          <a:endParaRPr lang="es-ES" sz="2800" kern="1200" dirty="0"/>
        </a:p>
      </dsp:txBody>
      <dsp:txXfrm>
        <a:off x="0" y="807920"/>
        <a:ext cx="8229599" cy="2459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09CEB-061E-4A3A-82DB-880AD49CD3A1}">
      <dsp:nvSpPr>
        <dsp:cNvPr id="0" name=""/>
        <dsp:cNvSpPr/>
      </dsp:nvSpPr>
      <dsp:spPr>
        <a:xfrm>
          <a:off x="0" y="160065"/>
          <a:ext cx="8229599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Contribuir a procesos de reforma e implementación en 10 áreas clave de políticas públicas, por s potencial impacto sobre la cohesión social. </a:t>
          </a:r>
          <a:endParaRPr lang="es-ES" sz="2900" kern="1200" dirty="0"/>
        </a:p>
      </dsp:txBody>
      <dsp:txXfrm>
        <a:off x="77847" y="237912"/>
        <a:ext cx="8073905" cy="1439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2B3AC-B6B1-4B76-9C07-AEEE83C55058}">
      <dsp:nvSpPr>
        <dsp:cNvPr id="0" name=""/>
        <dsp:cNvSpPr/>
      </dsp:nvSpPr>
      <dsp:spPr>
        <a:xfrm>
          <a:off x="3376705" y="1152310"/>
          <a:ext cx="1476188" cy="14763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01DF44-6394-44D6-A92D-BF453CCB8742}">
      <dsp:nvSpPr>
        <dsp:cNvPr id="0" name=""/>
        <dsp:cNvSpPr/>
      </dsp:nvSpPr>
      <dsp:spPr>
        <a:xfrm>
          <a:off x="3269067" y="0"/>
          <a:ext cx="1691465" cy="9051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solidFill>
                <a:schemeClr val="tx2"/>
              </a:solidFill>
            </a:rPr>
            <a:t>Orientación a la demanda</a:t>
          </a:r>
          <a:endParaRPr lang="es-ES" sz="900" kern="1200">
            <a:solidFill>
              <a:schemeClr val="tx2"/>
            </a:solidFill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700" kern="1200" smtClean="0">
              <a:solidFill>
                <a:schemeClr val="tx2"/>
              </a:solidFill>
            </a:rPr>
            <a:t>EUROsociAL no introduce temas en la agenda, sino que se inserta en aquellos procesos de reforma en marcha que resulten prioritarios para los gobiernos.</a:t>
          </a:r>
          <a:endParaRPr lang="es-ES" sz="700" kern="1200">
            <a:solidFill>
              <a:schemeClr val="tx2"/>
            </a:solidFill>
          </a:endParaRPr>
        </a:p>
      </dsp:txBody>
      <dsp:txXfrm>
        <a:off x="3269067" y="0"/>
        <a:ext cx="1691465" cy="905192"/>
      </dsp:txXfrm>
    </dsp:sp>
    <dsp:sp modelId="{5970FE29-6B59-4C36-BDA7-21E13FA11EEA}">
      <dsp:nvSpPr>
        <dsp:cNvPr id="0" name=""/>
        <dsp:cNvSpPr/>
      </dsp:nvSpPr>
      <dsp:spPr>
        <a:xfrm>
          <a:off x="3809721" y="1360504"/>
          <a:ext cx="1476188" cy="1476369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E855C5-1965-433C-A919-82D19F20838C}">
      <dsp:nvSpPr>
        <dsp:cNvPr id="0" name=""/>
        <dsp:cNvSpPr/>
      </dsp:nvSpPr>
      <dsp:spPr>
        <a:xfrm>
          <a:off x="5467972" y="859932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solidFill>
                <a:schemeClr val="tx2"/>
              </a:solidFill>
            </a:rPr>
            <a:t>Enfoque estratégico</a:t>
          </a:r>
          <a:r>
            <a:rPr lang="es-ES" sz="900" kern="1200" smtClean="0">
              <a:solidFill>
                <a:schemeClr val="tx2"/>
              </a:solidFill>
            </a:rPr>
            <a:t> </a:t>
          </a:r>
          <a:endParaRPr lang="es-ES" sz="900" kern="1200">
            <a:solidFill>
              <a:schemeClr val="tx2"/>
            </a:solidFill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700" kern="1200" smtClean="0">
              <a:solidFill>
                <a:schemeClr val="tx2"/>
              </a:solidFill>
            </a:rPr>
            <a:t>EUROsociAL no es un programa de "problem-solving", sino un programa de acompañamiento de políticas públicas con impacto a medio y largo plazo.</a:t>
          </a:r>
          <a:endParaRPr lang="es-ES" sz="700" kern="1200">
            <a:solidFill>
              <a:schemeClr val="tx2"/>
            </a:solidFill>
          </a:endParaRPr>
        </a:p>
      </dsp:txBody>
      <dsp:txXfrm>
        <a:off x="5467972" y="859932"/>
        <a:ext cx="1599203" cy="995711"/>
      </dsp:txXfrm>
    </dsp:sp>
    <dsp:sp modelId="{F3ADA124-4FE4-4E44-AB9D-DB7A7EAF46CB}">
      <dsp:nvSpPr>
        <dsp:cNvPr id="0" name=""/>
        <dsp:cNvSpPr/>
      </dsp:nvSpPr>
      <dsp:spPr>
        <a:xfrm>
          <a:off x="3916129" y="1828941"/>
          <a:ext cx="1476188" cy="1476369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B8B9EA3-70F7-4A9B-845B-F2CD88D9E5A1}">
      <dsp:nvSpPr>
        <dsp:cNvPr id="0" name=""/>
        <dsp:cNvSpPr/>
      </dsp:nvSpPr>
      <dsp:spPr>
        <a:xfrm>
          <a:off x="5621742" y="2127202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solidFill>
                <a:schemeClr val="tx2"/>
              </a:solidFill>
            </a:rPr>
            <a:t>Orientación a resultados</a:t>
          </a:r>
          <a:endParaRPr lang="es-ES" sz="900" kern="1200">
            <a:solidFill>
              <a:schemeClr val="tx2"/>
            </a:solidFill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700" kern="1200" smtClean="0">
              <a:solidFill>
                <a:schemeClr val="tx2"/>
              </a:solidFill>
            </a:rPr>
            <a:t>El programa persigue resultados medibles y tangibles, necesariamente vinculados a los resultados esperados</a:t>
          </a:r>
          <a:endParaRPr lang="es-ES" sz="700" kern="1200">
            <a:solidFill>
              <a:schemeClr val="tx2"/>
            </a:solidFill>
          </a:endParaRPr>
        </a:p>
      </dsp:txBody>
      <dsp:txXfrm>
        <a:off x="5621742" y="2127202"/>
        <a:ext cx="1568449" cy="1063601"/>
      </dsp:txXfrm>
    </dsp:sp>
    <dsp:sp modelId="{C2E48FE1-724B-4050-860C-1B2FF9CC5C62}">
      <dsp:nvSpPr>
        <dsp:cNvPr id="0" name=""/>
        <dsp:cNvSpPr/>
      </dsp:nvSpPr>
      <dsp:spPr>
        <a:xfrm>
          <a:off x="3616586" y="2204596"/>
          <a:ext cx="1476188" cy="147636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9D5EB9-C40F-49BC-B089-A6A26661C758}">
      <dsp:nvSpPr>
        <dsp:cNvPr id="0" name=""/>
        <dsp:cNvSpPr/>
      </dsp:nvSpPr>
      <dsp:spPr>
        <a:xfrm>
          <a:off x="4945155" y="3552880"/>
          <a:ext cx="169146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solidFill>
                <a:schemeClr val="tx2"/>
              </a:solidFill>
            </a:rPr>
            <a:t>Concentración</a:t>
          </a:r>
          <a:r>
            <a:rPr lang="es-ES" sz="900" kern="1200" smtClean="0">
              <a:solidFill>
                <a:schemeClr val="tx2"/>
              </a:solidFill>
            </a:rPr>
            <a:t> </a:t>
          </a:r>
          <a:endParaRPr lang="es-ES" sz="900" kern="1200">
            <a:solidFill>
              <a:schemeClr val="tx2"/>
            </a:solidFill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700" kern="1200" smtClean="0">
              <a:solidFill>
                <a:schemeClr val="tx2"/>
              </a:solidFill>
            </a:rPr>
            <a:t>El programa focaliza sus recursos en aquellas acciones susceptibles de generar un mayor impacto.</a:t>
          </a:r>
          <a:endParaRPr lang="es-ES" sz="700" kern="1200">
            <a:solidFill>
              <a:schemeClr val="tx2"/>
            </a:solidFill>
          </a:endParaRPr>
        </a:p>
      </dsp:txBody>
      <dsp:txXfrm>
        <a:off x="4945155" y="3552880"/>
        <a:ext cx="1691465" cy="973082"/>
      </dsp:txXfrm>
    </dsp:sp>
    <dsp:sp modelId="{FCFCC8C1-6B5A-4EE3-88F1-BB316085678A}">
      <dsp:nvSpPr>
        <dsp:cNvPr id="0" name=""/>
        <dsp:cNvSpPr/>
      </dsp:nvSpPr>
      <dsp:spPr>
        <a:xfrm>
          <a:off x="3136825" y="2204596"/>
          <a:ext cx="1476188" cy="1476369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2AF310-696B-436D-823E-B246555CD32F}">
      <dsp:nvSpPr>
        <dsp:cNvPr id="0" name=""/>
        <dsp:cNvSpPr/>
      </dsp:nvSpPr>
      <dsp:spPr>
        <a:xfrm>
          <a:off x="1592978" y="3552880"/>
          <a:ext cx="169146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solidFill>
                <a:schemeClr val="tx2"/>
              </a:solidFill>
            </a:rPr>
            <a:t>Intersectorialidad</a:t>
          </a:r>
          <a:r>
            <a:rPr lang="es-ES" sz="900" kern="1200" smtClean="0">
              <a:solidFill>
                <a:schemeClr val="tx2"/>
              </a:solidFill>
            </a:rPr>
            <a:t> </a:t>
          </a:r>
          <a:endParaRPr lang="es-ES" sz="900" kern="1200">
            <a:solidFill>
              <a:schemeClr val="tx2"/>
            </a:solidFill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700" kern="1200" smtClean="0">
              <a:solidFill>
                <a:schemeClr val="tx2"/>
              </a:solidFill>
            </a:rPr>
            <a:t>Aborda problemáticas que, la mayoría de las veces, exigen una mayor coordinación interinstitucional a nivel nacional para enfrentarlas.</a:t>
          </a:r>
          <a:endParaRPr lang="es-ES" sz="700" kern="1200">
            <a:solidFill>
              <a:schemeClr val="tx2"/>
            </a:solidFill>
          </a:endParaRPr>
        </a:p>
      </dsp:txBody>
      <dsp:txXfrm>
        <a:off x="1592978" y="3552880"/>
        <a:ext cx="1691465" cy="973082"/>
      </dsp:txXfrm>
    </dsp:sp>
    <dsp:sp modelId="{3E663AC1-2C7A-422E-99C1-72A676582D94}">
      <dsp:nvSpPr>
        <dsp:cNvPr id="0" name=""/>
        <dsp:cNvSpPr/>
      </dsp:nvSpPr>
      <dsp:spPr>
        <a:xfrm>
          <a:off x="2837282" y="1828941"/>
          <a:ext cx="1476188" cy="1476369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48E846-719D-4C00-B0A0-17DFADF7053B}">
      <dsp:nvSpPr>
        <dsp:cNvPr id="0" name=""/>
        <dsp:cNvSpPr/>
      </dsp:nvSpPr>
      <dsp:spPr>
        <a:xfrm>
          <a:off x="1039408" y="2127202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solidFill>
                <a:schemeClr val="tx2"/>
              </a:solidFill>
            </a:rPr>
            <a:t>Dimensión regional</a:t>
          </a:r>
          <a:endParaRPr lang="es-ES" sz="900" kern="1200">
            <a:solidFill>
              <a:schemeClr val="tx2"/>
            </a:solidFill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700" kern="1200" smtClean="0">
              <a:solidFill>
                <a:schemeClr val="tx2"/>
              </a:solidFill>
            </a:rPr>
            <a:t>La vocación del programa es regional, es por ello, que favorece el trabajo colectivo entre países, la elaboración de productos comunes o el establecimiento de comunidades de práctica o redes. </a:t>
          </a:r>
          <a:endParaRPr lang="es-ES" sz="700" kern="1200">
            <a:solidFill>
              <a:schemeClr val="tx2"/>
            </a:solidFill>
          </a:endParaRPr>
        </a:p>
      </dsp:txBody>
      <dsp:txXfrm>
        <a:off x="1039408" y="2127202"/>
        <a:ext cx="1568449" cy="1063601"/>
      </dsp:txXfrm>
    </dsp:sp>
    <dsp:sp modelId="{46E0AD95-9D3A-4EA0-AE32-E734A65ED1D9}">
      <dsp:nvSpPr>
        <dsp:cNvPr id="0" name=""/>
        <dsp:cNvSpPr/>
      </dsp:nvSpPr>
      <dsp:spPr>
        <a:xfrm>
          <a:off x="2943690" y="1360504"/>
          <a:ext cx="1476188" cy="147636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71B5A3-3FCB-4BC2-8A8D-B7E074585478}">
      <dsp:nvSpPr>
        <dsp:cNvPr id="0" name=""/>
        <dsp:cNvSpPr/>
      </dsp:nvSpPr>
      <dsp:spPr>
        <a:xfrm>
          <a:off x="1162423" y="859932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smtClean="0">
              <a:solidFill>
                <a:schemeClr val="tx2"/>
              </a:solidFill>
            </a:rPr>
            <a:t>Cooperación sur-sur y triangular</a:t>
          </a:r>
          <a:endParaRPr lang="es-ES" sz="900" kern="1200">
            <a:solidFill>
              <a:schemeClr val="tx2"/>
            </a:solidFill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700" kern="1200" smtClean="0">
              <a:solidFill>
                <a:schemeClr val="tx2"/>
              </a:solidFill>
            </a:rPr>
            <a:t>Fomenta la cooperación entre las administraciones públicas de distintos países de América Latina, explorando vías de aprendizaje mutuo e incentiva el establecimiento de redes y relaciones estables entre instituciones latinoamericanas.</a:t>
          </a:r>
          <a:endParaRPr lang="es-ES" sz="700" kern="1200">
            <a:solidFill>
              <a:schemeClr val="tx2"/>
            </a:solidFill>
          </a:endParaRPr>
        </a:p>
      </dsp:txBody>
      <dsp:txXfrm>
        <a:off x="1162423" y="859932"/>
        <a:ext cx="1599203" cy="995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DFED6-7D60-4BD2-9A06-67226F023166}">
      <dsp:nvSpPr>
        <dsp:cNvPr id="0" name=""/>
        <dsp:cNvSpPr/>
      </dsp:nvSpPr>
      <dsp:spPr>
        <a:xfrm>
          <a:off x="544" y="686780"/>
          <a:ext cx="2391676" cy="17853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Diagnóstico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Metodología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Capacitación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Intercambios</a:t>
          </a:r>
          <a:endParaRPr lang="es-ES" sz="2500" kern="1200" dirty="0"/>
        </a:p>
      </dsp:txBody>
      <dsp:txXfrm>
        <a:off x="42377" y="728613"/>
        <a:ext cx="2308010" cy="1743503"/>
      </dsp:txXfrm>
    </dsp:sp>
    <dsp:sp modelId="{94DB86EB-EECE-4E44-9959-82A5A37DCDCD}">
      <dsp:nvSpPr>
        <dsp:cNvPr id="0" name=""/>
        <dsp:cNvSpPr/>
      </dsp:nvSpPr>
      <dsp:spPr>
        <a:xfrm>
          <a:off x="544" y="2472116"/>
          <a:ext cx="2391676" cy="767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Demanda</a:t>
          </a:r>
          <a:endParaRPr lang="es-ES" sz="3000" kern="1200" dirty="0"/>
        </a:p>
      </dsp:txBody>
      <dsp:txXfrm>
        <a:off x="544" y="2472116"/>
        <a:ext cx="1684279" cy="767694"/>
      </dsp:txXfrm>
    </dsp:sp>
    <dsp:sp modelId="{5C7FB6E0-DFB7-452B-B67D-9CE40412266C}">
      <dsp:nvSpPr>
        <dsp:cNvPr id="0" name=""/>
        <dsp:cNvSpPr/>
      </dsp:nvSpPr>
      <dsp:spPr>
        <a:xfrm>
          <a:off x="1754656" y="2596364"/>
          <a:ext cx="837086" cy="8370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DFED6-7D60-4BD2-9A06-67226F023166}">
      <dsp:nvSpPr>
        <dsp:cNvPr id="0" name=""/>
        <dsp:cNvSpPr/>
      </dsp:nvSpPr>
      <dsp:spPr>
        <a:xfrm>
          <a:off x="544" y="686780"/>
          <a:ext cx="2391676" cy="17853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Asistencia Técnica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Acompañamiento</a:t>
          </a:r>
          <a:endParaRPr lang="es-E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Intercambios</a:t>
          </a:r>
          <a:endParaRPr lang="es-ES" sz="2200" kern="1200" dirty="0"/>
        </a:p>
      </dsp:txBody>
      <dsp:txXfrm>
        <a:off x="42377" y="728613"/>
        <a:ext cx="2308010" cy="1743503"/>
      </dsp:txXfrm>
    </dsp:sp>
    <dsp:sp modelId="{94DB86EB-EECE-4E44-9959-82A5A37DCDCD}">
      <dsp:nvSpPr>
        <dsp:cNvPr id="0" name=""/>
        <dsp:cNvSpPr/>
      </dsp:nvSpPr>
      <dsp:spPr>
        <a:xfrm>
          <a:off x="544" y="2472116"/>
          <a:ext cx="2391676" cy="767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Operación</a:t>
          </a:r>
          <a:endParaRPr lang="es-ES" sz="2800" kern="1200" dirty="0"/>
        </a:p>
      </dsp:txBody>
      <dsp:txXfrm>
        <a:off x="544" y="2472116"/>
        <a:ext cx="1684279" cy="767694"/>
      </dsp:txXfrm>
    </dsp:sp>
    <dsp:sp modelId="{5C7FB6E0-DFB7-452B-B67D-9CE40412266C}">
      <dsp:nvSpPr>
        <dsp:cNvPr id="0" name=""/>
        <dsp:cNvSpPr/>
      </dsp:nvSpPr>
      <dsp:spPr>
        <a:xfrm>
          <a:off x="1754656" y="2596364"/>
          <a:ext cx="837086" cy="8370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ABA68-8AD9-4719-AF93-5402C5928EC3}">
      <dsp:nvSpPr>
        <dsp:cNvPr id="0" name=""/>
        <dsp:cNvSpPr/>
      </dsp:nvSpPr>
      <dsp:spPr>
        <a:xfrm>
          <a:off x="4820850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Simposio Internacional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Foros Regionales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Foro Nacional</a:t>
          </a:r>
          <a:endParaRPr lang="es-ES" sz="1300" kern="1200" dirty="0"/>
        </a:p>
      </dsp:txBody>
      <dsp:txXfrm>
        <a:off x="5523412" y="3471546"/>
        <a:ext cx="1501448" cy="1022601"/>
      </dsp:txXfrm>
    </dsp:sp>
    <dsp:sp modelId="{F5907DB8-045A-4E70-8C87-5EF47CB0998B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Desarrollo de Capacidades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Reflexiones</a:t>
          </a:r>
          <a:endParaRPr lang="es-ES" sz="1300" kern="1200" dirty="0"/>
        </a:p>
      </dsp:txBody>
      <dsp:txXfrm>
        <a:off x="1204739" y="3471546"/>
        <a:ext cx="1501448" cy="1022601"/>
      </dsp:txXfrm>
    </dsp:sp>
    <dsp:sp modelId="{E2BA87D6-DB13-4803-99F4-5407F81D2003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Diagnóstico 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Construir la Metodología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Obtener los Planes</a:t>
          </a:r>
          <a:endParaRPr lang="es-ES" sz="1300" kern="1200" dirty="0"/>
        </a:p>
      </dsp:txBody>
      <dsp:txXfrm>
        <a:off x="5523412" y="31815"/>
        <a:ext cx="1501448" cy="1022601"/>
      </dsp:txXfrm>
    </dsp:sp>
    <dsp:sp modelId="{BC0FAC46-2B0F-4985-A854-5E1685F6A252}">
      <dsp:nvSpPr>
        <dsp:cNvPr id="0" name=""/>
        <dsp:cNvSpPr/>
      </dsp:nvSpPr>
      <dsp:spPr>
        <a:xfrm>
          <a:off x="11729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Guatemala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Brasil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España</a:t>
          </a:r>
          <a:endParaRPr lang="es-ES" sz="1300" kern="1200" dirty="0"/>
        </a:p>
      </dsp:txBody>
      <dsp:txXfrm>
        <a:off x="1204739" y="31815"/>
        <a:ext cx="1501448" cy="1022601"/>
      </dsp:txXfrm>
    </dsp:sp>
    <dsp:sp modelId="{FC340622-1BE5-410E-B0C2-29767736B114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Intercambios</a:t>
          </a:r>
          <a:endParaRPr lang="es-ES" sz="1300" kern="1200" dirty="0"/>
        </a:p>
      </dsp:txBody>
      <dsp:txXfrm>
        <a:off x="2683793" y="831974"/>
        <a:ext cx="1385746" cy="1385746"/>
      </dsp:txXfrm>
    </dsp:sp>
    <dsp:sp modelId="{9D74A6FB-5738-4F17-95A4-71E7AB95D204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Asistencia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Técnica</a:t>
          </a:r>
          <a:endParaRPr lang="es-ES" sz="1300" kern="1200" dirty="0"/>
        </a:p>
      </dsp:txBody>
      <dsp:txXfrm rot="-5400000">
        <a:off x="4160059" y="831974"/>
        <a:ext cx="1385746" cy="1385746"/>
      </dsp:txXfrm>
    </dsp:sp>
    <dsp:sp modelId="{A92E1946-93CA-482B-ADEC-020134EE9414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Posicionamiento</a:t>
          </a:r>
          <a:endParaRPr lang="es-ES" sz="1300" kern="1200" dirty="0"/>
        </a:p>
      </dsp:txBody>
      <dsp:txXfrm rot="10800000">
        <a:off x="4160059" y="2308241"/>
        <a:ext cx="1385746" cy="1385746"/>
      </dsp:txXfrm>
    </dsp:sp>
    <dsp:sp modelId="{0804A2FF-189E-4A53-A2C7-795546FF4B00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Acompañamiento</a:t>
          </a:r>
          <a:endParaRPr lang="es-ES" sz="1300" kern="1200" dirty="0"/>
        </a:p>
      </dsp:txBody>
      <dsp:txXfrm rot="5400000">
        <a:off x="2683793" y="2308241"/>
        <a:ext cx="1385746" cy="1385746"/>
      </dsp:txXfrm>
    </dsp:sp>
    <dsp:sp modelId="{D43C90B4-519E-4AC9-8667-10E727D5876E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A2DE9-8786-4955-9B2E-E2CC6ABB70B6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18214-05D5-42F2-B306-3D965A751804}">
      <dsp:nvSpPr>
        <dsp:cNvPr id="0" name=""/>
        <dsp:cNvSpPr/>
      </dsp:nvSpPr>
      <dsp:spPr>
        <a:xfrm>
          <a:off x="333453" y="539754"/>
          <a:ext cx="1318731" cy="115273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Preparación</a:t>
          </a:r>
          <a:endParaRPr lang="es-ES" sz="900" kern="1200" dirty="0"/>
        </a:p>
      </dsp:txBody>
      <dsp:txXfrm>
        <a:off x="663136" y="712665"/>
        <a:ext cx="642881" cy="806915"/>
      </dsp:txXfrm>
    </dsp:sp>
    <dsp:sp modelId="{4B403344-49BF-4D8D-8400-D02EC5F559E8}">
      <dsp:nvSpPr>
        <dsp:cNvPr id="0" name=""/>
        <dsp:cNvSpPr/>
      </dsp:nvSpPr>
      <dsp:spPr>
        <a:xfrm>
          <a:off x="3770" y="786440"/>
          <a:ext cx="659365" cy="6593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EI</a:t>
          </a:r>
          <a:endParaRPr lang="es-ES" sz="2400" kern="1200" dirty="0"/>
        </a:p>
      </dsp:txBody>
      <dsp:txXfrm>
        <a:off x="100332" y="883002"/>
        <a:ext cx="466241" cy="466241"/>
      </dsp:txXfrm>
    </dsp:sp>
    <dsp:sp modelId="{17A1DCF3-983C-4E52-8C10-DFC8807FA586}">
      <dsp:nvSpPr>
        <dsp:cNvPr id="0" name=""/>
        <dsp:cNvSpPr/>
      </dsp:nvSpPr>
      <dsp:spPr>
        <a:xfrm>
          <a:off x="2064288" y="539754"/>
          <a:ext cx="1318731" cy="115273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Marco  Estratégico</a:t>
          </a:r>
          <a:endParaRPr lang="es-ES" sz="900" kern="1200" dirty="0"/>
        </a:p>
      </dsp:txBody>
      <dsp:txXfrm>
        <a:off x="2393971" y="712665"/>
        <a:ext cx="642881" cy="806915"/>
      </dsp:txXfrm>
    </dsp:sp>
    <dsp:sp modelId="{744499F3-2237-48D2-AFFE-D0DF8BBF20BF}">
      <dsp:nvSpPr>
        <dsp:cNvPr id="0" name=""/>
        <dsp:cNvSpPr/>
      </dsp:nvSpPr>
      <dsp:spPr>
        <a:xfrm>
          <a:off x="1734605" y="786440"/>
          <a:ext cx="659365" cy="659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EII</a:t>
          </a:r>
          <a:endParaRPr lang="es-ES" sz="2400" kern="1200" dirty="0"/>
        </a:p>
      </dsp:txBody>
      <dsp:txXfrm>
        <a:off x="1831167" y="883002"/>
        <a:ext cx="466241" cy="466241"/>
      </dsp:txXfrm>
    </dsp:sp>
    <dsp:sp modelId="{389F02E2-A546-4C51-9491-60F8E4932098}">
      <dsp:nvSpPr>
        <dsp:cNvPr id="0" name=""/>
        <dsp:cNvSpPr/>
      </dsp:nvSpPr>
      <dsp:spPr>
        <a:xfrm>
          <a:off x="3795123" y="539754"/>
          <a:ext cx="1318731" cy="1152737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Diagnóstico</a:t>
          </a:r>
          <a:endParaRPr lang="es-ES" sz="900" kern="1200" dirty="0"/>
        </a:p>
      </dsp:txBody>
      <dsp:txXfrm>
        <a:off x="4124806" y="712665"/>
        <a:ext cx="642881" cy="806915"/>
      </dsp:txXfrm>
    </dsp:sp>
    <dsp:sp modelId="{EB198572-A98C-44C3-BE66-D1A9905E871A}">
      <dsp:nvSpPr>
        <dsp:cNvPr id="0" name=""/>
        <dsp:cNvSpPr/>
      </dsp:nvSpPr>
      <dsp:spPr>
        <a:xfrm>
          <a:off x="3465440" y="786440"/>
          <a:ext cx="659365" cy="6593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EIII</a:t>
          </a:r>
          <a:endParaRPr lang="es-ES" sz="2400" kern="1200" dirty="0"/>
        </a:p>
      </dsp:txBody>
      <dsp:txXfrm>
        <a:off x="3562002" y="883002"/>
        <a:ext cx="466241" cy="466241"/>
      </dsp:txXfrm>
    </dsp:sp>
    <dsp:sp modelId="{B7883857-BC71-46A6-B365-34D709965D48}">
      <dsp:nvSpPr>
        <dsp:cNvPr id="0" name=""/>
        <dsp:cNvSpPr/>
      </dsp:nvSpPr>
      <dsp:spPr>
        <a:xfrm>
          <a:off x="5525958" y="539754"/>
          <a:ext cx="1318731" cy="1152737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Estrategia</a:t>
          </a:r>
          <a:endParaRPr lang="es-ES" sz="900" kern="1200" dirty="0"/>
        </a:p>
      </dsp:txBody>
      <dsp:txXfrm>
        <a:off x="5855641" y="712665"/>
        <a:ext cx="642881" cy="806915"/>
      </dsp:txXfrm>
    </dsp:sp>
    <dsp:sp modelId="{CA3DA53E-8799-4940-9658-8708A16431CF}">
      <dsp:nvSpPr>
        <dsp:cNvPr id="0" name=""/>
        <dsp:cNvSpPr/>
      </dsp:nvSpPr>
      <dsp:spPr>
        <a:xfrm>
          <a:off x="5196275" y="786440"/>
          <a:ext cx="659365" cy="6593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EIV</a:t>
          </a:r>
          <a:endParaRPr lang="es-ES" sz="2400" kern="1200" dirty="0"/>
        </a:p>
      </dsp:txBody>
      <dsp:txXfrm>
        <a:off x="5292837" y="883002"/>
        <a:ext cx="466241" cy="466241"/>
      </dsp:txXfrm>
    </dsp:sp>
    <dsp:sp modelId="{916FFC60-4FD1-460B-BB15-221FEC286D02}">
      <dsp:nvSpPr>
        <dsp:cNvPr id="0" name=""/>
        <dsp:cNvSpPr/>
      </dsp:nvSpPr>
      <dsp:spPr>
        <a:xfrm>
          <a:off x="7256794" y="539754"/>
          <a:ext cx="1318731" cy="1152737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Plan de Acción y Presupuesto</a:t>
          </a:r>
          <a:endParaRPr lang="es-ES" sz="900" kern="1200" dirty="0"/>
        </a:p>
      </dsp:txBody>
      <dsp:txXfrm>
        <a:off x="7586477" y="712665"/>
        <a:ext cx="642881" cy="806915"/>
      </dsp:txXfrm>
    </dsp:sp>
    <dsp:sp modelId="{263FF1F6-CC51-4FFD-82F6-1108EFE19AEB}">
      <dsp:nvSpPr>
        <dsp:cNvPr id="0" name=""/>
        <dsp:cNvSpPr/>
      </dsp:nvSpPr>
      <dsp:spPr>
        <a:xfrm>
          <a:off x="6927111" y="786440"/>
          <a:ext cx="659365" cy="6593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EV</a:t>
          </a:r>
          <a:endParaRPr lang="es-ES" sz="2400" kern="1200" dirty="0"/>
        </a:p>
      </dsp:txBody>
      <dsp:txXfrm>
        <a:off x="7023673" y="883002"/>
        <a:ext cx="466241" cy="466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18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24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94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3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8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14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11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71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94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79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3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D9C0-2F5C-4824-AB79-852646F06FE4}" type="datetimeFigureOut">
              <a:rPr lang="es-ES" smtClean="0"/>
              <a:t>26/08/2013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366E-AC93-43A0-99E4-8324DE45D6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5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9875" y="3323233"/>
            <a:ext cx="7772400" cy="1470025"/>
          </a:xfrm>
        </p:spPr>
        <p:txBody>
          <a:bodyPr>
            <a:noAutofit/>
          </a:bodyPr>
          <a:lstStyle/>
          <a:p>
            <a:r>
              <a:rPr lang="es-ES" sz="3600" b="1" cap="small" dirty="0" smtClean="0">
                <a:solidFill>
                  <a:schemeClr val="accent1"/>
                </a:solidFill>
              </a:rPr>
              <a:t>La Contribución de EUROsociAL</a:t>
            </a:r>
            <a:endParaRPr lang="es-ES" sz="3600" dirty="0">
              <a:solidFill>
                <a:schemeClr val="accent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55419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2 Imagen" descr="Descripción: parrilla_logos_rg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877272"/>
            <a:ext cx="7560840" cy="773301"/>
          </a:xfrm>
          <a:prstGeom prst="rect">
            <a:avLst/>
          </a:prstGeom>
          <a:noFill/>
        </p:spPr>
      </p:pic>
      <p:pic>
        <p:nvPicPr>
          <p:cNvPr id="16" name="5 Imagen" descr="QUASAR logo_cla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74" y="430912"/>
            <a:ext cx="107315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logo_eurosocial_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" y="476672"/>
            <a:ext cx="1947545" cy="56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 descr="D:\Documentos\TRP\EUROsociAL\Costa Rica\logo midepl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01" y="5289726"/>
            <a:ext cx="1071941" cy="34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38200" y="18532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cap="small" dirty="0" smtClean="0">
                <a:solidFill>
                  <a:schemeClr val="accent1"/>
                </a:solidFill>
              </a:rPr>
              <a:t>Desarrollo de Capacidades para la Planificación Regional a Largo Plazo</a:t>
            </a:r>
            <a:endParaRPr lang="es-E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cap="small" dirty="0">
                <a:solidFill>
                  <a:schemeClr val="accent1"/>
                </a:solidFill>
              </a:rPr>
              <a:t>¿Los conocen?</a:t>
            </a:r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FMAbwMBIgACEQEDEQH/xAAbAAEAAgMBAQAAAAAAAAAAAAAABQYDBAcCAf/EADQQAAEDAwMCBQMCBAcAAAAAAAECAwQABRESITEGQRMiUWFxMoGRFKEjQrHBBxUWRFLR8P/EABkBAAMBAQEAAAAAAAAAAAAAAAADBAIBBf/EACARAAMAAgMAAwEBAAAAAAAAAAABAgMREiExMmFx0RP/2gAMAwEAAhEDEQA/ANGlKV6REKUpQBLROnbjMtgnsNpU2pRCEZ8y8HG33yN+fxmJUChWlYKVAlJB2IPpXTOh5DcrppDKsK8BS21pxnk6v6KrxKtcN2axd2kpclNuaNWfKs4ylw45ISCPfnbFTLO+bloorEuCpFOsFidus9UZ0rjpSgKUpSDnfONjjnB/FRT7S2H3WXBhxpZQsehBwf3rpUZyPEuDshEdLaXNIfUMaitKTg8DVq1kZO5OPtRepgkdQ3DRx4xP3IBP7k1qLp3pmameG0RlKUp4kUpSgBSlKAFKUoAUpSgCX6avrljlqXoLsd0AOtg77cEe43+c1e4txZudsU/HjuNteOVtKd0I1jGFfzb4JP4xXLauNmuDvT1gX/mLshP6o5iRE4CtO+V7g6QSf2zg5pGWFvkvR0U2uL8M9xupanyI6IL60NRQ69IGAhvOvTnvygg4GxUM1Vb+uMu8POQn3H21qypxe2o43IHYZ4q+x+sbPJtCnLlG8NT2WXmkpCtZxk7A5078kCqbLajXiahnp6AtoIQpSkKxnGR5iSok88du2c0nVvIqfSRTivDjw3Gt0/P7+kNSskmO7FeUzIbKHE8pNYStAOCpIPuat2QHqlSnT9ldvEhWCW4rOFPPYzgdgB3Uewq9q6UtaLY80mIgOFpWlxXmWg42Or1z/wCxtSrzTD0NjFV9o5hSvgOQCOCM19pooUpSgBQAkgAEknAAG5pU70YICL0mVc5DLLMVBdT4qgNS+BzzjOfkCuU+K2dS29FjsHS0e1MIn3loPSz5m45xoa7jV6n847A4zUV1FaJs6VOujslCgGi8lOk7ITjy+gwkg+5z7mr+YRlOpdUp5tIOcqVlS9sDy8AfbPPG+ax1Pa7qmFJMBxHhsqJdbbQAtxB4OAOw9OcE8gVCslu9lfGOOmc8qf6G/Vf6iZ/SteJlCg7k4ARjkn501AfFW3/Dy7QrZKmImqCFSEoDazjHl1ZGTxnI+cfFWZfgybH8kXv/AE9bXXUvzYrUl4DYuoykZOcBPGM5Pfk1IoYYYbKW2m20AcJSABWo5ercynU9LbbA7qVt+eKjFX2FNmMsMqW/qUnQhH0Ek8qVwfXAzxk+0G9Fal12kZ5PgRWG0xWwpJcLjnhJxrXtjPbfOx9hXy7yTDssqQ8U60MK+ngqxgY++K1OpLw1boXjvKC3HFoSlsDSXAknOB2wTn8etUvqTqly8x0RWmlMxwQpeo5U4Rxn0A/ritRiqq+geSZj7K4NhX2lK9AhFKUoAV6bIDiCr6QoZrzUlZLHLvbxbjp0sg4ceUPKj/s+w/auU0ltnZTb0jtnaql1reJdhlw5cPQoPIcbcacBIVggpO3cZP5NWK3Ppcj+GXErdZw24R6gc+2Rg/eqv1nEEvp1+Q8QDFWAyonnCiD+QcfIqCNclsrraTOaElRJPJOTtilKV6BGW20SrCrphuHJiGTcS4rDLbatayVEjSRj+Xvn1q5xFm12oyGrctEZDIWGW8FxPJOBq3HHfOc+tUv/AA3QHbxJaWUaFRiVA/UoBSdgew33+1dAuRTAt6nELf8A4eVeVRWoj0wc6vYGocspWyyLpxpvo5HeHpFyekXXwnf0y3ilC1HUEdwn25z6ZNebu1FbmvJhtqaQg7Nqc1ZTthQJ33BBwePU9t96ep+NcJVuBjtIlhZaGCkodTpIUng5LYONxvUPKkLlPl5wJClBI8qcDCUhI2+AKpjbf4IrSX6YqUpTRQrcg2yZPClxmSWknCnlkIbT8qO1adTLlxt8y1woc5qU0qGFBCo2lSVZOSSlRG/vnuazba8NSk/T2xDskAhdznfrnB/t4WSk/Lm2ftis07q2Y6yIttZbgRh5UpZHmx/b7D71EqFqGSHp5A/5MNp/fxDWJt6H4oUyJLeN0uB0HBG4OyR3x3pXFPuuxnJrqei3MSZNktce0QG3P83uKg5IecQf4Wo4B7kkf2JrJfIFwnMRobspmLbIiEpLzilErWB9S/Q/JHc53qqovV1QrUm5S8+7yiPwa+zb3c5zYRJmOKGnSdOE6h74xms/5Xva0a549d7Nu7W20xImYl0RIkp3ISsKSv2GPp+5qEpSnxLXr2Kqk/FombBDmB6PcIEmK2604Tpde0kAc524PHwatc++yLmlqPaZ0BL7T5BLj31pAONOR5u247jNc655r6cHkUusXJ7bNTkU+InL3dJeqVBcTCKXihbj7DISp4bKSSc/13qDpSmRClaRm6dPYpSlaMClKUAKUpQApSlAClKUAKUpQApSlAClKUAf/9k="/>
          <p:cNvSpPr>
            <a:spLocks noChangeAspect="1" noChangeArrowheads="1"/>
          </p:cNvSpPr>
          <p:nvPr/>
        </p:nvSpPr>
        <p:spPr bwMode="auto">
          <a:xfrm>
            <a:off x="63500" y="-136525"/>
            <a:ext cx="866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004048" y="2492896"/>
            <a:ext cx="295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¿</a:t>
            </a:r>
            <a:r>
              <a:rPr lang="es-ES" sz="2400" dirty="0" smtClean="0"/>
              <a:t>Qué </a:t>
            </a:r>
            <a:r>
              <a:rPr lang="es-ES" sz="2400" dirty="0"/>
              <a:t>haremos hoy </a:t>
            </a:r>
            <a:r>
              <a:rPr lang="es-ES" sz="2400" dirty="0" smtClean="0"/>
              <a:t>Cerebro</a:t>
            </a:r>
            <a:r>
              <a:rPr lang="es-ES" sz="2400" dirty="0"/>
              <a:t>? </a:t>
            </a:r>
            <a:r>
              <a:rPr lang="es-ES" sz="2400" dirty="0" smtClean="0"/>
              <a:t>Lo </a:t>
            </a:r>
            <a:r>
              <a:rPr lang="es-ES" sz="2400" dirty="0"/>
              <a:t>mismo que hacemos todas </a:t>
            </a:r>
            <a:r>
              <a:rPr lang="es-ES" sz="2400" dirty="0" smtClean="0"/>
              <a:t>los días </a:t>
            </a:r>
            <a:r>
              <a:rPr lang="es-ES" sz="2400" dirty="0" err="1" smtClean="0"/>
              <a:t>Pinky</a:t>
            </a:r>
            <a:r>
              <a:rPr lang="es-ES" sz="2400" dirty="0" smtClean="0"/>
              <a:t> ... </a:t>
            </a:r>
            <a:r>
              <a:rPr lang="es-ES" sz="2400" dirty="0"/>
              <a:t>TRATAR DE CONQUISTAR AL MUNDO!</a:t>
            </a:r>
          </a:p>
        </p:txBody>
      </p:sp>
      <p:pic>
        <p:nvPicPr>
          <p:cNvPr id="1031" name="Picture 7" descr="¿Que haremos hoy cerebro? lo mismo que hacemos todas la noches Pink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70779" cy="36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55419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2 Imagen" descr="Descripción: parrilla_logos_rg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877272"/>
            <a:ext cx="7560840" cy="773301"/>
          </a:xfrm>
          <a:prstGeom prst="rect">
            <a:avLst/>
          </a:prstGeom>
          <a:noFill/>
        </p:spPr>
      </p:pic>
      <p:pic>
        <p:nvPicPr>
          <p:cNvPr id="16" name="5 Imagen" descr="QUASAR logo_cla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74" y="430912"/>
            <a:ext cx="1073150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logo_eurosocial_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" y="476672"/>
            <a:ext cx="1947545" cy="56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 descr="D:\Documentos\TRP\EUROsociAL\Costa Rica\logo midepl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01" y="5289726"/>
            <a:ext cx="1071941" cy="34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38200" y="26070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b="1" cap="small" dirty="0" smtClean="0">
                <a:solidFill>
                  <a:schemeClr val="accent1"/>
                </a:solidFill>
              </a:rPr>
              <a:t>Muchas Gracias</a:t>
            </a:r>
            <a:endParaRPr lang="es-E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cap="small" dirty="0">
                <a:solidFill>
                  <a:schemeClr val="accent1"/>
                </a:solidFill>
              </a:rPr>
              <a:t>¿</a:t>
            </a:r>
            <a:r>
              <a:rPr lang="es-ES" sz="3600" b="1" cap="small" dirty="0" smtClean="0">
                <a:solidFill>
                  <a:schemeClr val="accent1"/>
                </a:solidFill>
              </a:rPr>
              <a:t>Qué es EUROsociAL?</a:t>
            </a:r>
            <a:endParaRPr lang="es-ES" sz="3600" b="1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8141"/>
              </p:ext>
            </p:extLst>
          </p:nvPr>
        </p:nvGraphicFramePr>
        <p:xfrm>
          <a:off x="457200" y="1556792"/>
          <a:ext cx="8229600" cy="32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55419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2 Imagen" descr="Descripción: parrilla_logos_rgb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5877272"/>
            <a:ext cx="7560840" cy="773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4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cap="small" dirty="0">
                <a:solidFill>
                  <a:schemeClr val="accent1"/>
                </a:solidFill>
              </a:rPr>
              <a:t>EUROsociAL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09303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2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cap="small" dirty="0" smtClean="0">
                <a:solidFill>
                  <a:schemeClr val="accent1"/>
                </a:solidFill>
              </a:rPr>
              <a:t>¿Cuál es su Objetivo?</a:t>
            </a:r>
            <a:endParaRPr lang="es-ES" b="1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724226"/>
              </p:ext>
            </p:extLst>
          </p:nvPr>
        </p:nvGraphicFramePr>
        <p:xfrm>
          <a:off x="457200" y="3328392"/>
          <a:ext cx="8229600" cy="32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83277924"/>
              </p:ext>
            </p:extLst>
          </p:nvPr>
        </p:nvGraphicFramePr>
        <p:xfrm>
          <a:off x="446856" y="1370143"/>
          <a:ext cx="8229600" cy="191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902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cap="small" dirty="0">
                <a:solidFill>
                  <a:schemeClr val="accent1"/>
                </a:solidFill>
              </a:rPr>
              <a:t>Metodología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4676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1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cap="small" dirty="0">
                <a:solidFill>
                  <a:schemeClr val="accent1"/>
                </a:solidFill>
              </a:rPr>
              <a:t>EUROsociAL en Costa Rica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882"/>
          <a:stretch/>
        </p:blipFill>
        <p:spPr bwMode="auto">
          <a:xfrm>
            <a:off x="3252938" y="3284984"/>
            <a:ext cx="24221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14339575"/>
              </p:ext>
            </p:extLst>
          </p:nvPr>
        </p:nvGraphicFramePr>
        <p:xfrm>
          <a:off x="467544" y="1628800"/>
          <a:ext cx="2592288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54277999"/>
              </p:ext>
            </p:extLst>
          </p:nvPr>
        </p:nvGraphicFramePr>
        <p:xfrm>
          <a:off x="6084168" y="1772816"/>
          <a:ext cx="2592288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55419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2 Imagen" descr="Descripción: parrilla_logos_rgb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5877272"/>
            <a:ext cx="7560840" cy="773301"/>
          </a:xfrm>
          <a:prstGeom prst="rect">
            <a:avLst/>
          </a:prstGeom>
          <a:noFill/>
        </p:spPr>
      </p:pic>
      <p:sp>
        <p:nvSpPr>
          <p:cNvPr id="8" name="7 Elipse"/>
          <p:cNvSpPr/>
          <p:nvPr/>
        </p:nvSpPr>
        <p:spPr>
          <a:xfrm>
            <a:off x="4045445" y="1988840"/>
            <a:ext cx="837086" cy="837086"/>
          </a:xfrm>
          <a:prstGeom prst="ellipse">
            <a:avLst/>
          </a:prstGeom>
          <a:blipFill rotWithShape="1">
            <a:blip r:embed="rId15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2 CuadroTexto"/>
          <p:cNvSpPr txBox="1"/>
          <p:nvPr/>
        </p:nvSpPr>
        <p:spPr>
          <a:xfrm>
            <a:off x="3454549" y="4581128"/>
            <a:ext cx="234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cap="small" dirty="0" smtClean="0">
                <a:solidFill>
                  <a:schemeClr val="tx2"/>
                </a:solidFill>
              </a:rPr>
              <a:t>Coyuntura Ofrece Oportunidades</a:t>
            </a:r>
            <a:endParaRPr lang="es-ES" b="1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cap="small" dirty="0">
                <a:solidFill>
                  <a:schemeClr val="accent1"/>
                </a:solidFill>
              </a:rPr>
              <a:t>Apalanca lo nacional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6350" y="1628800"/>
            <a:ext cx="2883602" cy="40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t="20549" r="36051" b="10890"/>
          <a:stretch/>
        </p:blipFill>
        <p:spPr bwMode="auto">
          <a:xfrm>
            <a:off x="5148064" y="1633196"/>
            <a:ext cx="2789638" cy="388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55419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2 Imagen" descr="Descripción: parrilla_logos_rg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877272"/>
            <a:ext cx="7560840" cy="773301"/>
          </a:xfrm>
          <a:prstGeom prst="rect">
            <a:avLst/>
          </a:prstGeom>
          <a:noFill/>
        </p:spPr>
      </p:pic>
      <p:pic>
        <p:nvPicPr>
          <p:cNvPr id="1026" name="Picture 2" descr="C:\Users\Teresa Ruiz\AppData\Local\Microsoft\Windows\Temporary Internet Files\Content.IE5\5DKKR8HK\MC90037944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55" y="4909210"/>
            <a:ext cx="1513609" cy="10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cap="small" dirty="0">
                <a:solidFill>
                  <a:schemeClr val="accent1"/>
                </a:solidFill>
              </a:rPr>
              <a:t>Compromisos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3234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Estrella de 5 puntas"/>
          <p:cNvSpPr/>
          <p:nvPr/>
        </p:nvSpPr>
        <p:spPr>
          <a:xfrm>
            <a:off x="2843808" y="1741628"/>
            <a:ext cx="3600400" cy="381642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Política de Desarrollo Regional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68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cap="small" dirty="0" smtClean="0">
                <a:solidFill>
                  <a:schemeClr val="accent1"/>
                </a:solidFill>
              </a:rPr>
              <a:t>Metodología Aplicada</a:t>
            </a:r>
            <a:endParaRPr lang="es-ES" b="1" cap="sm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520227"/>
              </p:ext>
            </p:extLst>
          </p:nvPr>
        </p:nvGraphicFramePr>
        <p:xfrm>
          <a:off x="323528" y="1556793"/>
          <a:ext cx="8579296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abajo"/>
          <p:cNvSpPr/>
          <p:nvPr/>
        </p:nvSpPr>
        <p:spPr>
          <a:xfrm>
            <a:off x="1475656" y="3489532"/>
            <a:ext cx="864096" cy="129614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bajo"/>
          <p:cNvSpPr/>
          <p:nvPr/>
        </p:nvSpPr>
        <p:spPr>
          <a:xfrm>
            <a:off x="6444208" y="3489532"/>
            <a:ext cx="864096" cy="129614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>
            <a:off x="4499992" y="3489532"/>
            <a:ext cx="864096" cy="129614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2987824" y="3489532"/>
            <a:ext cx="864096" cy="129614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>
            <a:off x="7956376" y="3489532"/>
            <a:ext cx="864096" cy="129614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185961637"/>
              </p:ext>
            </p:extLst>
          </p:nvPr>
        </p:nvGraphicFramePr>
        <p:xfrm>
          <a:off x="1115616" y="5301208"/>
          <a:ext cx="7488832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94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 animBg="1"/>
      <p:bldP spid="5" grpId="0" animBg="1"/>
      <p:bldP spid="6" grpId="0" animBg="1"/>
      <p:bldP spid="7" grpId="0" animBg="1"/>
      <p:bldP spid="8" grpId="0" animBg="1"/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431</Words>
  <Application>Microsoft Office PowerPoint</Application>
  <PresentationFormat>Presentación en pantalla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La Contribución de EUROsociAL</vt:lpstr>
      <vt:lpstr>¿Qué es EUROsociAL?</vt:lpstr>
      <vt:lpstr>EUROsociAL</vt:lpstr>
      <vt:lpstr>¿Cuál es su Objetivo?</vt:lpstr>
      <vt:lpstr>Metodología</vt:lpstr>
      <vt:lpstr>EUROsociAL en Costa Rica</vt:lpstr>
      <vt:lpstr>Apalanca lo nacional</vt:lpstr>
      <vt:lpstr>Compromisos</vt:lpstr>
      <vt:lpstr>Metodología Aplicada</vt:lpstr>
      <vt:lpstr>¿Los conocen?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Ruiz</dc:creator>
  <cp:lastModifiedBy>Teresa Ruiz</cp:lastModifiedBy>
  <cp:revision>30</cp:revision>
  <dcterms:created xsi:type="dcterms:W3CDTF">2013-08-06T19:37:22Z</dcterms:created>
  <dcterms:modified xsi:type="dcterms:W3CDTF">2013-08-26T08:03:53Z</dcterms:modified>
</cp:coreProperties>
</file>